
<file path=[Content_Types].xml><?xml version="1.0" encoding="utf-8"?>
<Types xmlns="http://schemas.openxmlformats.org/package/2006/content-types">
  <Override PartName="/ppt/slides/slide29.xml" ContentType="application/vnd.openxmlformats-officedocument.presentationml.slide+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diagrams/quickStyle2.xml" ContentType="application/vnd.openxmlformats-officedocument.drawingml.diagramStyl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diagrams/layout5.xml" ContentType="application/vnd.openxmlformats-officedocument.drawingml.diagramLayout+xml"/>
  <Override PartName="/docProps/custom.xml" ContentType="application/vnd.openxmlformats-officedocument.custom-properties+xml"/>
  <Override PartName="/ppt/diagrams/layout3.xml" ContentType="application/vnd.openxmlformats-officedocument.drawingml.diagramLayout+xml"/>
  <Override PartName="/ppt/diagrams/data4.xml" ContentType="application/vnd.openxmlformats-officedocument.drawingml.diagramData+xml"/>
  <Override PartName="/ppt/diagrams/layout1.xml" ContentType="application/vnd.openxmlformats-officedocument.drawingml.diagramLayout+xml"/>
  <Override PartName="/ppt/diagrams/data2.xml" ContentType="application/vnd.openxmlformats-officedocument.drawingml.diagramData+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colors4.xml" ContentType="application/vnd.openxmlformats-officedocument.drawingml.diagramColors+xml"/>
  <Override PartName="/customXml/itemProps2.xml" ContentType="application/vnd.openxmlformats-officedocument.customXml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diagrams/colors2.xml" ContentType="application/vnd.openxmlformats-officedocument.drawingml.diagramColors+xml"/>
  <Override PartName="/ppt/diagrams/quickStyle5.xml" ContentType="application/vnd.openxmlformats-officedocument.drawingml.diagramStyl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diagrams/quickStyle3.xml" ContentType="application/vnd.openxmlformats-officedocument.drawingml.diagramStyl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emf" ContentType="image/x-emf"/>
  <Default Extension="jpeg" ContentType="image/jpeg"/>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diagrams/quickStyle1.xml" ContentType="application/vnd.openxmlformats-officedocument.drawingml.diagramStyl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diagrams/layout4.xml" ContentType="application/vnd.openxmlformats-officedocument.drawingml.diagramLayout+xml"/>
  <Override PartName="/ppt/slideLayouts/slideLayout10.xml" ContentType="application/vnd.openxmlformats-officedocument.presentationml.slideLayout+xml"/>
  <Override PartName="/ppt/diagrams/layout2.xml" ContentType="application/vnd.openxmlformats-officedocument.drawingml.diagramLayout+xml"/>
  <Override PartName="/ppt/diagrams/data5.xml" ContentType="application/vnd.openxmlformats-officedocument.drawingml.diagramData+xml"/>
  <Override PartName="/ppt/diagrams/data3.xml" ContentType="application/vnd.openxmlformats-officedocument.drawingml.diagramData+xml"/>
  <Override PartName="/ppt/diagrams/colors5.xml" ContentType="application/vnd.openxmlformats-officedocument.drawingml.diagramColors+xml"/>
  <Override PartName="/ppt/slides/slide8.xml" ContentType="application/vnd.openxmlformats-officedocument.presentationml.slide+xml"/>
  <Override PartName="/ppt/diagrams/data1.xml" ContentType="application/vnd.openxmlformats-officedocument.drawingml.diagramData+xml"/>
  <Override PartName="/ppt/diagrams/colors3.xml" ContentType="application/vnd.openxmlformats-officedocument.drawingml.diagramColors+xml"/>
  <Override PartName="/docProps/core.xml" ContentType="application/vnd.openxmlformats-package.core-properties+xml"/>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diagrams/colors1.xml" ContentType="application/vnd.openxmlformats-officedocument.drawingml.diagramColors+xml"/>
  <Override PartName="/ppt/diagrams/quickStyle4.xml" ContentType="application/vnd.openxmlformats-officedocument.drawingml.diagramStyl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 id="2147483656" r:id="rId5"/>
  </p:sldMasterIdLst>
  <p:notesMasterIdLst>
    <p:notesMasterId r:id="rId38"/>
  </p:notesMasterIdLst>
  <p:sldIdLst>
    <p:sldId id="257" r:id="rId6"/>
    <p:sldId id="270" r:id="rId7"/>
    <p:sldId id="271" r:id="rId8"/>
    <p:sldId id="272" r:id="rId9"/>
    <p:sldId id="273" r:id="rId10"/>
    <p:sldId id="275" r:id="rId11"/>
    <p:sldId id="276" r:id="rId12"/>
    <p:sldId id="277" r:id="rId13"/>
    <p:sldId id="278" r:id="rId14"/>
    <p:sldId id="279" r:id="rId15"/>
    <p:sldId id="280" r:id="rId16"/>
    <p:sldId id="281" r:id="rId17"/>
    <p:sldId id="282" r:id="rId18"/>
    <p:sldId id="283" r:id="rId19"/>
    <p:sldId id="284" r:id="rId20"/>
    <p:sldId id="285" r:id="rId21"/>
    <p:sldId id="286" r:id="rId22"/>
    <p:sldId id="287" r:id="rId23"/>
    <p:sldId id="288" r:id="rId24"/>
    <p:sldId id="289" r:id="rId25"/>
    <p:sldId id="290" r:id="rId26"/>
    <p:sldId id="291" r:id="rId27"/>
    <p:sldId id="292" r:id="rId28"/>
    <p:sldId id="293" r:id="rId29"/>
    <p:sldId id="294" r:id="rId30"/>
    <p:sldId id="295" r:id="rId31"/>
    <p:sldId id="296" r:id="rId32"/>
    <p:sldId id="297" r:id="rId33"/>
    <p:sldId id="298" r:id="rId34"/>
    <p:sldId id="299" r:id="rId35"/>
    <p:sldId id="269" r:id="rId36"/>
    <p:sldId id="259" r:id="rId37"/>
  </p:sldIdLst>
  <p:sldSz cx="12192000" cy="6858000"/>
  <p:notesSz cx="6858000" cy="9144000"/>
  <p:embeddedFontLst>
    <p:embeddedFont>
      <p:font typeface="Proxima Nova Black" charset="0"/>
      <p:regular r:id="rId39"/>
      <p:bold r:id="rId40"/>
      <p:italic r:id="rId41"/>
      <p:boldItalic r:id="rId42"/>
    </p:embeddedFont>
    <p:embeddedFont>
      <p:font typeface="Open Sans" charset="0"/>
      <p:regular r:id="rId43"/>
      <p:bold r:id="rId44"/>
      <p:italic r:id="rId45"/>
      <p:boldItalic r:id="rId46"/>
    </p:embeddedFont>
    <p:embeddedFont>
      <p:font typeface="Consolas" pitchFamily="49" charset="0"/>
      <p:regular r:id="rId47"/>
      <p:bold r:id="rId48"/>
      <p:italic r:id="rId49"/>
      <p:boldItalic r:id="rId50"/>
    </p:embeddedFont>
    <p:embeddedFont>
      <p:font typeface="Calibri" pitchFamily="34" charset="0"/>
      <p:regular r:id="rId51"/>
      <p:bold r:id="rId52"/>
      <p:italic r:id="rId53"/>
      <p:boldItalic r:id="rId5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4995" autoAdjust="0"/>
    <p:restoredTop sz="79032" autoAdjust="0"/>
  </p:normalViewPr>
  <p:slideViewPr>
    <p:cSldViewPr snapToGrid="0">
      <p:cViewPr>
        <p:scale>
          <a:sx n="70" d="100"/>
          <a:sy n="70" d="100"/>
        </p:scale>
        <p:origin x="-660" y="-84"/>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font" Target="fonts/font1.fntdata"/><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notesMaster" Target="notesMasters/notesMaster1.xml"/><Relationship Id="rId46" Type="http://schemas.openxmlformats.org/officeDocument/2006/relationships/font" Target="fonts/font8.fntdata"/><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font" Target="fonts/font3.fntdata"/><Relationship Id="rId54" Type="http://schemas.openxmlformats.org/officeDocument/2006/relationships/font" Target="fonts/font16.fntdata"/><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font" Target="fonts/font11.fntdata"/><Relationship Id="rId57"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font" Target="fonts/font6.fntdata"/><Relationship Id="rId52" Type="http://schemas.openxmlformats.org/officeDocument/2006/relationships/font" Target="fonts/font14.fntdata"/><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font" Target="fonts/font13.fntdata"/><Relationship Id="rId3" Type="http://schemas.openxmlformats.org/officeDocument/2006/relationships/customXml" Target="../customXml/item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B852103-8564-47AF-86B0-6C7D085C1A8C}" type="doc">
      <dgm:prSet loTypeId="urn:microsoft.com/office/officeart/2005/8/layout/process1" loCatId="process" qsTypeId="urn:microsoft.com/office/officeart/2005/8/quickstyle/simple1" qsCatId="simple" csTypeId="urn:microsoft.com/office/officeart/2005/8/colors/accent1_2" csCatId="accent1"/>
      <dgm:spPr/>
      <dgm:t>
        <a:bodyPr/>
        <a:lstStyle/>
        <a:p>
          <a:endParaRPr lang="en-US"/>
        </a:p>
      </dgm:t>
    </dgm:pt>
    <dgm:pt modelId="{74D495F3-CB97-497A-9D2D-2E41B050F891}">
      <dgm:prSet/>
      <dgm:spPr/>
      <dgm:t>
        <a:bodyPr/>
        <a:lstStyle/>
        <a:p>
          <a:pPr rtl="0"/>
          <a:r>
            <a:rPr lang="en-US" dirty="0"/>
            <a:t>1. Create XHR</a:t>
          </a:r>
        </a:p>
      </dgm:t>
    </dgm:pt>
    <dgm:pt modelId="{B12A35D8-6859-4C17-9EA7-6C09FF59F630}" type="parTrans" cxnId="{B1AE31E1-19D9-4BAC-9854-043A1E69DB55}">
      <dgm:prSet/>
      <dgm:spPr/>
      <dgm:t>
        <a:bodyPr/>
        <a:lstStyle/>
        <a:p>
          <a:endParaRPr lang="en-US"/>
        </a:p>
      </dgm:t>
    </dgm:pt>
    <dgm:pt modelId="{B0195352-5F99-4583-A728-5453F3E91C41}" type="sibTrans" cxnId="{B1AE31E1-19D9-4BAC-9854-043A1E69DB55}">
      <dgm:prSet/>
      <dgm:spPr/>
      <dgm:t>
        <a:bodyPr/>
        <a:lstStyle/>
        <a:p>
          <a:endParaRPr lang="en-US" dirty="0"/>
        </a:p>
      </dgm:t>
    </dgm:pt>
    <dgm:pt modelId="{EDA66D91-98FB-4600-B11E-C08E8CB25C99}">
      <dgm:prSet/>
      <dgm:spPr/>
      <dgm:t>
        <a:bodyPr/>
        <a:lstStyle/>
        <a:p>
          <a:pPr rtl="0"/>
          <a:r>
            <a:rPr lang="en-US" dirty="0"/>
            <a:t>2. Initialize XHR properties with parameters of a request</a:t>
          </a:r>
        </a:p>
      </dgm:t>
    </dgm:pt>
    <dgm:pt modelId="{2394A366-2C93-41A7-BB24-E8BB07A677C8}" type="parTrans" cxnId="{7ADA0044-0467-4AA3-AAF2-AA0A5F643B29}">
      <dgm:prSet/>
      <dgm:spPr/>
      <dgm:t>
        <a:bodyPr/>
        <a:lstStyle/>
        <a:p>
          <a:endParaRPr lang="en-US"/>
        </a:p>
      </dgm:t>
    </dgm:pt>
    <dgm:pt modelId="{F892C229-774D-42BE-99C3-761E4DD352E4}" type="sibTrans" cxnId="{7ADA0044-0467-4AA3-AAF2-AA0A5F643B29}">
      <dgm:prSet/>
      <dgm:spPr/>
      <dgm:t>
        <a:bodyPr/>
        <a:lstStyle/>
        <a:p>
          <a:endParaRPr lang="en-US" dirty="0"/>
        </a:p>
      </dgm:t>
    </dgm:pt>
    <dgm:pt modelId="{CF0B3EA4-05EC-41FB-8530-0D0AB1DED7F7}">
      <dgm:prSet/>
      <dgm:spPr/>
      <dgm:t>
        <a:bodyPr/>
        <a:lstStyle/>
        <a:p>
          <a:pPr rtl="0"/>
          <a:r>
            <a:rPr lang="en-US" dirty="0"/>
            <a:t>3. Make request</a:t>
          </a:r>
        </a:p>
      </dgm:t>
    </dgm:pt>
    <dgm:pt modelId="{32FEA4B7-7AF5-4A21-B41E-FDE7FE26B889}" type="parTrans" cxnId="{53365E7D-F469-493F-9BD8-57C9D70057A2}">
      <dgm:prSet/>
      <dgm:spPr/>
      <dgm:t>
        <a:bodyPr/>
        <a:lstStyle/>
        <a:p>
          <a:endParaRPr lang="en-US"/>
        </a:p>
      </dgm:t>
    </dgm:pt>
    <dgm:pt modelId="{036BE326-2615-4A64-964C-A2AB95BC482C}" type="sibTrans" cxnId="{53365E7D-F469-493F-9BD8-57C9D70057A2}">
      <dgm:prSet/>
      <dgm:spPr/>
      <dgm:t>
        <a:bodyPr/>
        <a:lstStyle/>
        <a:p>
          <a:endParaRPr lang="en-US" dirty="0"/>
        </a:p>
      </dgm:t>
    </dgm:pt>
    <dgm:pt modelId="{08274A78-6DF3-4BDD-8551-C2BADC590758}">
      <dgm:prSet/>
      <dgm:spPr/>
      <dgm:t>
        <a:bodyPr/>
        <a:lstStyle/>
        <a:p>
          <a:pPr rtl="0"/>
          <a:r>
            <a:rPr lang="en-US" dirty="0"/>
            <a:t>4. Handle request result</a:t>
          </a:r>
        </a:p>
      </dgm:t>
    </dgm:pt>
    <dgm:pt modelId="{2C2E6B54-07E1-4D92-8D46-05C72CCC1A22}" type="parTrans" cxnId="{2EDC9066-E947-468D-830C-F91FD31DF7A4}">
      <dgm:prSet/>
      <dgm:spPr/>
      <dgm:t>
        <a:bodyPr/>
        <a:lstStyle/>
        <a:p>
          <a:endParaRPr lang="en-US"/>
        </a:p>
      </dgm:t>
    </dgm:pt>
    <dgm:pt modelId="{D4C13E6A-9094-4DB3-B0D6-B9897A7C102B}" type="sibTrans" cxnId="{2EDC9066-E947-468D-830C-F91FD31DF7A4}">
      <dgm:prSet/>
      <dgm:spPr/>
      <dgm:t>
        <a:bodyPr/>
        <a:lstStyle/>
        <a:p>
          <a:endParaRPr lang="en-US"/>
        </a:p>
      </dgm:t>
    </dgm:pt>
    <dgm:pt modelId="{86C23824-9A90-41E2-9557-EF881FCC8148}" type="pres">
      <dgm:prSet presAssocID="{DB852103-8564-47AF-86B0-6C7D085C1A8C}" presName="Name0" presStyleCnt="0">
        <dgm:presLayoutVars>
          <dgm:dir/>
          <dgm:resizeHandles val="exact"/>
        </dgm:presLayoutVars>
      </dgm:prSet>
      <dgm:spPr/>
      <dgm:t>
        <a:bodyPr/>
        <a:lstStyle/>
        <a:p>
          <a:endParaRPr lang="ru-RU"/>
        </a:p>
      </dgm:t>
    </dgm:pt>
    <dgm:pt modelId="{CA3B696D-FF28-496F-8626-143ACEEB6533}" type="pres">
      <dgm:prSet presAssocID="{74D495F3-CB97-497A-9D2D-2E41B050F891}" presName="node" presStyleLbl="node1" presStyleIdx="0" presStyleCnt="4">
        <dgm:presLayoutVars>
          <dgm:bulletEnabled val="1"/>
        </dgm:presLayoutVars>
      </dgm:prSet>
      <dgm:spPr/>
      <dgm:t>
        <a:bodyPr/>
        <a:lstStyle/>
        <a:p>
          <a:endParaRPr lang="ru-RU"/>
        </a:p>
      </dgm:t>
    </dgm:pt>
    <dgm:pt modelId="{B0899650-8D16-4A10-B05A-0D363066674D}" type="pres">
      <dgm:prSet presAssocID="{B0195352-5F99-4583-A728-5453F3E91C41}" presName="sibTrans" presStyleLbl="sibTrans2D1" presStyleIdx="0" presStyleCnt="3"/>
      <dgm:spPr/>
      <dgm:t>
        <a:bodyPr/>
        <a:lstStyle/>
        <a:p>
          <a:endParaRPr lang="ru-RU"/>
        </a:p>
      </dgm:t>
    </dgm:pt>
    <dgm:pt modelId="{91873287-95E0-413F-898B-C6483D775216}" type="pres">
      <dgm:prSet presAssocID="{B0195352-5F99-4583-A728-5453F3E91C41}" presName="connectorText" presStyleLbl="sibTrans2D1" presStyleIdx="0" presStyleCnt="3"/>
      <dgm:spPr/>
      <dgm:t>
        <a:bodyPr/>
        <a:lstStyle/>
        <a:p>
          <a:endParaRPr lang="ru-RU"/>
        </a:p>
      </dgm:t>
    </dgm:pt>
    <dgm:pt modelId="{6E967D33-43E6-4CA7-9C67-01444D33454E}" type="pres">
      <dgm:prSet presAssocID="{EDA66D91-98FB-4600-B11E-C08E8CB25C99}" presName="node" presStyleLbl="node1" presStyleIdx="1" presStyleCnt="4">
        <dgm:presLayoutVars>
          <dgm:bulletEnabled val="1"/>
        </dgm:presLayoutVars>
      </dgm:prSet>
      <dgm:spPr/>
      <dgm:t>
        <a:bodyPr/>
        <a:lstStyle/>
        <a:p>
          <a:endParaRPr lang="ru-RU"/>
        </a:p>
      </dgm:t>
    </dgm:pt>
    <dgm:pt modelId="{8DF62465-C48E-41FB-8F30-0286931FF59E}" type="pres">
      <dgm:prSet presAssocID="{F892C229-774D-42BE-99C3-761E4DD352E4}" presName="sibTrans" presStyleLbl="sibTrans2D1" presStyleIdx="1" presStyleCnt="3"/>
      <dgm:spPr/>
      <dgm:t>
        <a:bodyPr/>
        <a:lstStyle/>
        <a:p>
          <a:endParaRPr lang="ru-RU"/>
        </a:p>
      </dgm:t>
    </dgm:pt>
    <dgm:pt modelId="{037BFA36-2B7C-457B-AC0C-E23151207136}" type="pres">
      <dgm:prSet presAssocID="{F892C229-774D-42BE-99C3-761E4DD352E4}" presName="connectorText" presStyleLbl="sibTrans2D1" presStyleIdx="1" presStyleCnt="3"/>
      <dgm:spPr/>
      <dgm:t>
        <a:bodyPr/>
        <a:lstStyle/>
        <a:p>
          <a:endParaRPr lang="ru-RU"/>
        </a:p>
      </dgm:t>
    </dgm:pt>
    <dgm:pt modelId="{F340CD97-CEFA-4971-9580-0F78CE3809A6}" type="pres">
      <dgm:prSet presAssocID="{CF0B3EA4-05EC-41FB-8530-0D0AB1DED7F7}" presName="node" presStyleLbl="node1" presStyleIdx="2" presStyleCnt="4">
        <dgm:presLayoutVars>
          <dgm:bulletEnabled val="1"/>
        </dgm:presLayoutVars>
      </dgm:prSet>
      <dgm:spPr/>
      <dgm:t>
        <a:bodyPr/>
        <a:lstStyle/>
        <a:p>
          <a:endParaRPr lang="ru-RU"/>
        </a:p>
      </dgm:t>
    </dgm:pt>
    <dgm:pt modelId="{3359E609-6357-4615-8016-5E9786C1131F}" type="pres">
      <dgm:prSet presAssocID="{036BE326-2615-4A64-964C-A2AB95BC482C}" presName="sibTrans" presStyleLbl="sibTrans2D1" presStyleIdx="2" presStyleCnt="3"/>
      <dgm:spPr/>
      <dgm:t>
        <a:bodyPr/>
        <a:lstStyle/>
        <a:p>
          <a:endParaRPr lang="ru-RU"/>
        </a:p>
      </dgm:t>
    </dgm:pt>
    <dgm:pt modelId="{8D763C25-B5CF-4CFD-BFDD-CD56F1A259FD}" type="pres">
      <dgm:prSet presAssocID="{036BE326-2615-4A64-964C-A2AB95BC482C}" presName="connectorText" presStyleLbl="sibTrans2D1" presStyleIdx="2" presStyleCnt="3"/>
      <dgm:spPr/>
      <dgm:t>
        <a:bodyPr/>
        <a:lstStyle/>
        <a:p>
          <a:endParaRPr lang="ru-RU"/>
        </a:p>
      </dgm:t>
    </dgm:pt>
    <dgm:pt modelId="{CE99D640-7205-4B4C-867D-C4B897C92B9B}" type="pres">
      <dgm:prSet presAssocID="{08274A78-6DF3-4BDD-8551-C2BADC590758}" presName="node" presStyleLbl="node1" presStyleIdx="3" presStyleCnt="4">
        <dgm:presLayoutVars>
          <dgm:bulletEnabled val="1"/>
        </dgm:presLayoutVars>
      </dgm:prSet>
      <dgm:spPr/>
      <dgm:t>
        <a:bodyPr/>
        <a:lstStyle/>
        <a:p>
          <a:endParaRPr lang="ru-RU"/>
        </a:p>
      </dgm:t>
    </dgm:pt>
  </dgm:ptLst>
  <dgm:cxnLst>
    <dgm:cxn modelId="{53365E7D-F469-493F-9BD8-57C9D70057A2}" srcId="{DB852103-8564-47AF-86B0-6C7D085C1A8C}" destId="{CF0B3EA4-05EC-41FB-8530-0D0AB1DED7F7}" srcOrd="2" destOrd="0" parTransId="{32FEA4B7-7AF5-4A21-B41E-FDE7FE26B889}" sibTransId="{036BE326-2615-4A64-964C-A2AB95BC482C}"/>
    <dgm:cxn modelId="{D6840898-65D1-4BED-BFBE-9F0A7656E325}" type="presOf" srcId="{036BE326-2615-4A64-964C-A2AB95BC482C}" destId="{8D763C25-B5CF-4CFD-BFDD-CD56F1A259FD}" srcOrd="1" destOrd="0" presId="urn:microsoft.com/office/officeart/2005/8/layout/process1"/>
    <dgm:cxn modelId="{2EDC9066-E947-468D-830C-F91FD31DF7A4}" srcId="{DB852103-8564-47AF-86B0-6C7D085C1A8C}" destId="{08274A78-6DF3-4BDD-8551-C2BADC590758}" srcOrd="3" destOrd="0" parTransId="{2C2E6B54-07E1-4D92-8D46-05C72CCC1A22}" sibTransId="{D4C13E6A-9094-4DB3-B0D6-B9897A7C102B}"/>
    <dgm:cxn modelId="{81771727-4E08-4D6C-93AE-C710A0B6EC7F}" type="presOf" srcId="{B0195352-5F99-4583-A728-5453F3E91C41}" destId="{B0899650-8D16-4A10-B05A-0D363066674D}" srcOrd="0" destOrd="0" presId="urn:microsoft.com/office/officeart/2005/8/layout/process1"/>
    <dgm:cxn modelId="{13EB28D1-842D-4762-986F-82537B4272DE}" type="presOf" srcId="{CF0B3EA4-05EC-41FB-8530-0D0AB1DED7F7}" destId="{F340CD97-CEFA-4971-9580-0F78CE3809A6}" srcOrd="0" destOrd="0" presId="urn:microsoft.com/office/officeart/2005/8/layout/process1"/>
    <dgm:cxn modelId="{0B8C70E2-1D47-4614-ACDF-312D8D9A10FC}" type="presOf" srcId="{B0195352-5F99-4583-A728-5453F3E91C41}" destId="{91873287-95E0-413F-898B-C6483D775216}" srcOrd="1" destOrd="0" presId="urn:microsoft.com/office/officeart/2005/8/layout/process1"/>
    <dgm:cxn modelId="{AC73F372-612E-48F2-80CD-6F0F95A201AE}" type="presOf" srcId="{74D495F3-CB97-497A-9D2D-2E41B050F891}" destId="{CA3B696D-FF28-496F-8626-143ACEEB6533}" srcOrd="0" destOrd="0" presId="urn:microsoft.com/office/officeart/2005/8/layout/process1"/>
    <dgm:cxn modelId="{AD067C86-0149-4746-8B9A-0239EDE08031}" type="presOf" srcId="{DB852103-8564-47AF-86B0-6C7D085C1A8C}" destId="{86C23824-9A90-41E2-9557-EF881FCC8148}" srcOrd="0" destOrd="0" presId="urn:microsoft.com/office/officeart/2005/8/layout/process1"/>
    <dgm:cxn modelId="{D9CED8C9-5B1D-410B-BAF8-182C63C43AA3}" type="presOf" srcId="{036BE326-2615-4A64-964C-A2AB95BC482C}" destId="{3359E609-6357-4615-8016-5E9786C1131F}" srcOrd="0" destOrd="0" presId="urn:microsoft.com/office/officeart/2005/8/layout/process1"/>
    <dgm:cxn modelId="{80BB0326-2118-4CB8-A2C1-13D371C2D3D2}" type="presOf" srcId="{F892C229-774D-42BE-99C3-761E4DD352E4}" destId="{037BFA36-2B7C-457B-AC0C-E23151207136}" srcOrd="1" destOrd="0" presId="urn:microsoft.com/office/officeart/2005/8/layout/process1"/>
    <dgm:cxn modelId="{214E62EA-A5D2-4205-81AA-E1B9A37DB331}" type="presOf" srcId="{08274A78-6DF3-4BDD-8551-C2BADC590758}" destId="{CE99D640-7205-4B4C-867D-C4B897C92B9B}" srcOrd="0" destOrd="0" presId="urn:microsoft.com/office/officeart/2005/8/layout/process1"/>
    <dgm:cxn modelId="{D35135CD-D6E0-4C2E-A88C-48284C78EB8D}" type="presOf" srcId="{EDA66D91-98FB-4600-B11E-C08E8CB25C99}" destId="{6E967D33-43E6-4CA7-9C67-01444D33454E}" srcOrd="0" destOrd="0" presId="urn:microsoft.com/office/officeart/2005/8/layout/process1"/>
    <dgm:cxn modelId="{B1AE31E1-19D9-4BAC-9854-043A1E69DB55}" srcId="{DB852103-8564-47AF-86B0-6C7D085C1A8C}" destId="{74D495F3-CB97-497A-9D2D-2E41B050F891}" srcOrd="0" destOrd="0" parTransId="{B12A35D8-6859-4C17-9EA7-6C09FF59F630}" sibTransId="{B0195352-5F99-4583-A728-5453F3E91C41}"/>
    <dgm:cxn modelId="{11313976-D827-498A-873D-0F6655FA1D7C}" type="presOf" srcId="{F892C229-774D-42BE-99C3-761E4DD352E4}" destId="{8DF62465-C48E-41FB-8F30-0286931FF59E}" srcOrd="0" destOrd="0" presId="urn:microsoft.com/office/officeart/2005/8/layout/process1"/>
    <dgm:cxn modelId="{7ADA0044-0467-4AA3-AAF2-AA0A5F643B29}" srcId="{DB852103-8564-47AF-86B0-6C7D085C1A8C}" destId="{EDA66D91-98FB-4600-B11E-C08E8CB25C99}" srcOrd="1" destOrd="0" parTransId="{2394A366-2C93-41A7-BB24-E8BB07A677C8}" sibTransId="{F892C229-774D-42BE-99C3-761E4DD352E4}"/>
    <dgm:cxn modelId="{A57B36A9-E5C0-4398-97D0-BF8C97866733}" type="presParOf" srcId="{86C23824-9A90-41E2-9557-EF881FCC8148}" destId="{CA3B696D-FF28-496F-8626-143ACEEB6533}" srcOrd="0" destOrd="0" presId="urn:microsoft.com/office/officeart/2005/8/layout/process1"/>
    <dgm:cxn modelId="{E34E1E36-0AF9-4777-B84A-7213114D7FAA}" type="presParOf" srcId="{86C23824-9A90-41E2-9557-EF881FCC8148}" destId="{B0899650-8D16-4A10-B05A-0D363066674D}" srcOrd="1" destOrd="0" presId="urn:microsoft.com/office/officeart/2005/8/layout/process1"/>
    <dgm:cxn modelId="{371C62D4-7BBF-4A09-A3DB-31113FEC4C2A}" type="presParOf" srcId="{B0899650-8D16-4A10-B05A-0D363066674D}" destId="{91873287-95E0-413F-898B-C6483D775216}" srcOrd="0" destOrd="0" presId="urn:microsoft.com/office/officeart/2005/8/layout/process1"/>
    <dgm:cxn modelId="{49775A6E-BBF0-4C8B-84EB-25CB076E0341}" type="presParOf" srcId="{86C23824-9A90-41E2-9557-EF881FCC8148}" destId="{6E967D33-43E6-4CA7-9C67-01444D33454E}" srcOrd="2" destOrd="0" presId="urn:microsoft.com/office/officeart/2005/8/layout/process1"/>
    <dgm:cxn modelId="{0DD6B3AD-101A-4E41-AEC2-4EB16AC1E510}" type="presParOf" srcId="{86C23824-9A90-41E2-9557-EF881FCC8148}" destId="{8DF62465-C48E-41FB-8F30-0286931FF59E}" srcOrd="3" destOrd="0" presId="urn:microsoft.com/office/officeart/2005/8/layout/process1"/>
    <dgm:cxn modelId="{CD3B1725-B3AB-4004-96E7-86BDC513A67E}" type="presParOf" srcId="{8DF62465-C48E-41FB-8F30-0286931FF59E}" destId="{037BFA36-2B7C-457B-AC0C-E23151207136}" srcOrd="0" destOrd="0" presId="urn:microsoft.com/office/officeart/2005/8/layout/process1"/>
    <dgm:cxn modelId="{4C59665D-8A66-4E80-ADE2-F624E7431988}" type="presParOf" srcId="{86C23824-9A90-41E2-9557-EF881FCC8148}" destId="{F340CD97-CEFA-4971-9580-0F78CE3809A6}" srcOrd="4" destOrd="0" presId="urn:microsoft.com/office/officeart/2005/8/layout/process1"/>
    <dgm:cxn modelId="{028F0C9A-1D6D-40ED-A92D-5A1C8A12A01F}" type="presParOf" srcId="{86C23824-9A90-41E2-9557-EF881FCC8148}" destId="{3359E609-6357-4615-8016-5E9786C1131F}" srcOrd="5" destOrd="0" presId="urn:microsoft.com/office/officeart/2005/8/layout/process1"/>
    <dgm:cxn modelId="{6753065C-6B3E-483D-A641-627CC8B9300E}" type="presParOf" srcId="{3359E609-6357-4615-8016-5E9786C1131F}" destId="{8D763C25-B5CF-4CFD-BFDD-CD56F1A259FD}" srcOrd="0" destOrd="0" presId="urn:microsoft.com/office/officeart/2005/8/layout/process1"/>
    <dgm:cxn modelId="{4864F6ED-EC9C-498A-A42B-836829724907}" type="presParOf" srcId="{86C23824-9A90-41E2-9557-EF881FCC8148}" destId="{CE99D640-7205-4B4C-867D-C4B897C92B9B}" srcOrd="6" destOrd="0" presId="urn:microsoft.com/office/officeart/2005/8/layout/process1"/>
  </dgm:cxnLst>
  <dgm:bg/>
  <dgm:whole/>
</dgm:dataModel>
</file>

<file path=ppt/diagrams/data2.xml><?xml version="1.0" encoding="utf-8"?>
<dgm:dataModel xmlns:dgm="http://schemas.openxmlformats.org/drawingml/2006/diagram" xmlns:a="http://schemas.openxmlformats.org/drawingml/2006/main">
  <dgm:ptLst>
    <dgm:pt modelId="{563050B6-B5D9-4A68-B999-A9B3019A131A}"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B020CAA9-EC31-476A-8EF6-5A64E8C989CC}">
      <dgm:prSet phldrT="[Text]"/>
      <dgm:spPr/>
      <dgm:t>
        <a:bodyPr/>
        <a:lstStyle/>
        <a:p>
          <a:r>
            <a:rPr lang="en-US" dirty="0"/>
            <a:t>.onreadystatechange</a:t>
          </a:r>
        </a:p>
      </dgm:t>
    </dgm:pt>
    <dgm:pt modelId="{FF73147E-2E65-4941-80E3-D26E21AF5CCE}" type="parTrans" cxnId="{7DAB4885-8179-4FEC-B4E3-3FEE8159D3E2}">
      <dgm:prSet/>
      <dgm:spPr/>
      <dgm:t>
        <a:bodyPr/>
        <a:lstStyle/>
        <a:p>
          <a:endParaRPr lang="en-US"/>
        </a:p>
      </dgm:t>
    </dgm:pt>
    <dgm:pt modelId="{966AF9CF-9AC0-4233-B7B5-15696A3372B2}" type="sibTrans" cxnId="{7DAB4885-8179-4FEC-B4E3-3FEE8159D3E2}">
      <dgm:prSet/>
      <dgm:spPr/>
      <dgm:t>
        <a:bodyPr/>
        <a:lstStyle/>
        <a:p>
          <a:endParaRPr lang="en-US"/>
        </a:p>
      </dgm:t>
    </dgm:pt>
    <dgm:pt modelId="{4D8A6132-BD0B-4761-86DC-700ED48EDAD3}">
      <dgm:prSet phldrT="[Text]"/>
      <dgm:spPr/>
      <dgm:t>
        <a:bodyPr/>
        <a:lstStyle/>
        <a:p>
          <a:r>
            <a:rPr lang="en-US" dirty="0"/>
            <a:t>points to event handler that called each time</a:t>
          </a:r>
          <a:br>
            <a:rPr lang="en-US" dirty="0"/>
          </a:br>
          <a:r>
            <a:rPr lang="en-US" dirty="0"/>
            <a:t>when property </a:t>
          </a:r>
          <a:r>
            <a:rPr lang="en-US" dirty="0" err="1"/>
            <a:t>readyState</a:t>
          </a:r>
          <a:r>
            <a:rPr lang="en-US" dirty="0"/>
            <a:t> changes</a:t>
          </a:r>
        </a:p>
      </dgm:t>
    </dgm:pt>
    <dgm:pt modelId="{E6E0A6E2-AA25-4B66-973A-352DA6E351A2}" type="parTrans" cxnId="{32C5F6FB-89B4-403F-B98B-70835BC6E319}">
      <dgm:prSet/>
      <dgm:spPr/>
      <dgm:t>
        <a:bodyPr/>
        <a:lstStyle/>
        <a:p>
          <a:endParaRPr lang="en-US"/>
        </a:p>
      </dgm:t>
    </dgm:pt>
    <dgm:pt modelId="{CBE1C400-DB0D-40F4-A6B0-912C428F214A}" type="sibTrans" cxnId="{32C5F6FB-89B4-403F-B98B-70835BC6E319}">
      <dgm:prSet/>
      <dgm:spPr/>
      <dgm:t>
        <a:bodyPr/>
        <a:lstStyle/>
        <a:p>
          <a:endParaRPr lang="en-US"/>
        </a:p>
      </dgm:t>
    </dgm:pt>
    <dgm:pt modelId="{A40FC4C8-9D99-4691-B016-4F0F8888733A}">
      <dgm:prSet phldrT="[Text]"/>
      <dgm:spPr/>
      <dgm:t>
        <a:bodyPr/>
        <a:lstStyle/>
        <a:p>
          <a:r>
            <a:rPr lang="en-US" dirty="0"/>
            <a:t>.status</a:t>
          </a:r>
        </a:p>
      </dgm:t>
    </dgm:pt>
    <dgm:pt modelId="{5CC40C43-0AC0-4128-93A4-AD56EB1BABB9}" type="parTrans" cxnId="{7B42BD7E-C75E-49D9-9EA9-D74AB8336B79}">
      <dgm:prSet/>
      <dgm:spPr/>
      <dgm:t>
        <a:bodyPr/>
        <a:lstStyle/>
        <a:p>
          <a:endParaRPr lang="en-US"/>
        </a:p>
      </dgm:t>
    </dgm:pt>
    <dgm:pt modelId="{C987B33E-19E8-4FE5-A833-195765B9E9AE}" type="sibTrans" cxnId="{7B42BD7E-C75E-49D9-9EA9-D74AB8336B79}">
      <dgm:prSet/>
      <dgm:spPr/>
      <dgm:t>
        <a:bodyPr/>
        <a:lstStyle/>
        <a:p>
          <a:endParaRPr lang="en-US"/>
        </a:p>
      </dgm:t>
    </dgm:pt>
    <dgm:pt modelId="{53587359-FC63-4BF5-96E8-1BA6B09E3105}">
      <dgm:prSet phldrT="[Text]"/>
      <dgm:spPr/>
      <dgm:t>
        <a:bodyPr/>
        <a:lstStyle/>
        <a:p>
          <a:r>
            <a:rPr lang="en-US" dirty="0"/>
            <a:t>holds status of server response</a:t>
          </a:r>
        </a:p>
      </dgm:t>
    </dgm:pt>
    <dgm:pt modelId="{4204EE3C-5EDB-427E-9603-4CFCDB1ED7B8}" type="parTrans" cxnId="{5E6DAB77-D24F-4ECE-991A-F2749C576B64}">
      <dgm:prSet/>
      <dgm:spPr/>
      <dgm:t>
        <a:bodyPr/>
        <a:lstStyle/>
        <a:p>
          <a:endParaRPr lang="en-US"/>
        </a:p>
      </dgm:t>
    </dgm:pt>
    <dgm:pt modelId="{79D6782B-E2FB-4371-870F-9DE48ABA9446}" type="sibTrans" cxnId="{5E6DAB77-D24F-4ECE-991A-F2749C576B64}">
      <dgm:prSet/>
      <dgm:spPr/>
      <dgm:t>
        <a:bodyPr/>
        <a:lstStyle/>
        <a:p>
          <a:endParaRPr lang="en-US"/>
        </a:p>
      </dgm:t>
    </dgm:pt>
    <dgm:pt modelId="{C9DBBA99-FF2E-41C1-A089-32BBA5B993E5}">
      <dgm:prSet phldrT="[Text]"/>
      <dgm:spPr/>
      <dgm:t>
        <a:bodyPr/>
        <a:lstStyle/>
        <a:p>
          <a:r>
            <a:rPr lang="en-US" dirty="0"/>
            <a:t>value 200 is OK</a:t>
          </a:r>
        </a:p>
      </dgm:t>
    </dgm:pt>
    <dgm:pt modelId="{74281E39-1657-4AEB-90D0-2D814E28536E}" type="parTrans" cxnId="{FEB179BD-D3B0-4A6B-AB00-34416F426CAC}">
      <dgm:prSet/>
      <dgm:spPr/>
      <dgm:t>
        <a:bodyPr/>
        <a:lstStyle/>
        <a:p>
          <a:endParaRPr lang="en-US"/>
        </a:p>
      </dgm:t>
    </dgm:pt>
    <dgm:pt modelId="{61698F1B-5CF0-418E-BBC4-C2E8A85F560C}" type="sibTrans" cxnId="{FEB179BD-D3B0-4A6B-AB00-34416F426CAC}">
      <dgm:prSet/>
      <dgm:spPr/>
      <dgm:t>
        <a:bodyPr/>
        <a:lstStyle/>
        <a:p>
          <a:endParaRPr lang="en-US"/>
        </a:p>
      </dgm:t>
    </dgm:pt>
    <dgm:pt modelId="{4D4BDC66-45C1-4142-8A29-94988DC678B6}">
      <dgm:prSet phldrT="[Text]"/>
      <dgm:spPr/>
      <dgm:t>
        <a:bodyPr/>
        <a:lstStyle/>
        <a:p>
          <a:r>
            <a:rPr lang="en-US" dirty="0"/>
            <a:t>.responseText and </a:t>
          </a:r>
          <a:br>
            <a:rPr lang="en-US" dirty="0"/>
          </a:br>
          <a:r>
            <a:rPr lang="en-US" dirty="0"/>
            <a:t>.responseXML</a:t>
          </a:r>
        </a:p>
      </dgm:t>
    </dgm:pt>
    <dgm:pt modelId="{C2D26F6A-4BF5-4D04-AFF1-AC1C2035C763}" type="parTrans" cxnId="{0FB4A7F3-C8B2-4D11-9506-030CCE6EE4F7}">
      <dgm:prSet/>
      <dgm:spPr/>
      <dgm:t>
        <a:bodyPr/>
        <a:lstStyle/>
        <a:p>
          <a:endParaRPr lang="en-US"/>
        </a:p>
      </dgm:t>
    </dgm:pt>
    <dgm:pt modelId="{10F6657A-E932-439F-A360-AF92952C0AC7}" type="sibTrans" cxnId="{0FB4A7F3-C8B2-4D11-9506-030CCE6EE4F7}">
      <dgm:prSet/>
      <dgm:spPr/>
      <dgm:t>
        <a:bodyPr/>
        <a:lstStyle/>
        <a:p>
          <a:endParaRPr lang="en-US"/>
        </a:p>
      </dgm:t>
    </dgm:pt>
    <dgm:pt modelId="{281FE77B-00D0-42AC-94FF-83DB034122CF}">
      <dgm:prSet phldrT="[Text]"/>
      <dgm:spPr/>
      <dgm:t>
        <a:bodyPr/>
        <a:lstStyle/>
        <a:p>
          <a:r>
            <a:rPr lang="en-US" dirty="0"/>
            <a:t>holds result of request in text or XML format</a:t>
          </a:r>
        </a:p>
      </dgm:t>
    </dgm:pt>
    <dgm:pt modelId="{A58D0854-5ABA-4909-AE32-CC1C5DF14317}" type="parTrans" cxnId="{0AAB77E3-3C58-46D0-9FDD-B80A8948E3F6}">
      <dgm:prSet/>
      <dgm:spPr/>
      <dgm:t>
        <a:bodyPr/>
        <a:lstStyle/>
        <a:p>
          <a:endParaRPr lang="en-US"/>
        </a:p>
      </dgm:t>
    </dgm:pt>
    <dgm:pt modelId="{4743FA74-DB04-45A7-B4C6-24B385018A95}" type="sibTrans" cxnId="{0AAB77E3-3C58-46D0-9FDD-B80A8948E3F6}">
      <dgm:prSet/>
      <dgm:spPr/>
      <dgm:t>
        <a:bodyPr/>
        <a:lstStyle/>
        <a:p>
          <a:endParaRPr lang="en-US"/>
        </a:p>
      </dgm:t>
    </dgm:pt>
    <dgm:pt modelId="{55AE8F76-FBA8-40FC-88CD-8FBEFA1878FA}">
      <dgm:prSet phldrT="[Text]"/>
      <dgm:spPr/>
      <dgm:t>
        <a:bodyPr/>
        <a:lstStyle/>
        <a:p>
          <a:r>
            <a:rPr lang="en-US" dirty="0"/>
            <a:t>.</a:t>
          </a:r>
          <a:r>
            <a:rPr lang="en-US" dirty="0" err="1"/>
            <a:t>readyState</a:t>
          </a:r>
          <a:endParaRPr lang="en-US" dirty="0"/>
        </a:p>
      </dgm:t>
    </dgm:pt>
    <dgm:pt modelId="{9B497584-D245-4208-B076-7B3634BEF5A6}" type="parTrans" cxnId="{E309078E-616D-4912-8434-6EC5F3F939E0}">
      <dgm:prSet/>
      <dgm:spPr/>
      <dgm:t>
        <a:bodyPr/>
        <a:lstStyle/>
        <a:p>
          <a:endParaRPr lang="en-US"/>
        </a:p>
      </dgm:t>
    </dgm:pt>
    <dgm:pt modelId="{22E49481-2E42-443C-B633-C9E77DE38729}" type="sibTrans" cxnId="{E309078E-616D-4912-8434-6EC5F3F939E0}">
      <dgm:prSet/>
      <dgm:spPr/>
      <dgm:t>
        <a:bodyPr/>
        <a:lstStyle/>
        <a:p>
          <a:endParaRPr lang="en-US"/>
        </a:p>
      </dgm:t>
    </dgm:pt>
    <dgm:pt modelId="{1E79CA54-05D8-4ECB-A4BB-FC13B49BF21D}">
      <dgm:prSet phldrT="[Text]"/>
      <dgm:spPr/>
      <dgm:t>
        <a:bodyPr/>
        <a:lstStyle/>
        <a:p>
          <a:r>
            <a:rPr lang="en-US" dirty="0"/>
            <a:t>holds current state of a request</a:t>
          </a:r>
        </a:p>
      </dgm:t>
    </dgm:pt>
    <dgm:pt modelId="{159D4E75-1E97-4D6F-AEEF-9359081B57E4}" type="parTrans" cxnId="{0C529BFD-55D6-445D-BA0C-5A7F0372ACC2}">
      <dgm:prSet/>
      <dgm:spPr/>
      <dgm:t>
        <a:bodyPr/>
        <a:lstStyle/>
        <a:p>
          <a:endParaRPr lang="ru-RU"/>
        </a:p>
      </dgm:t>
    </dgm:pt>
    <dgm:pt modelId="{195935F8-DB4B-44E2-99FA-E4220F7916D3}" type="sibTrans" cxnId="{0C529BFD-55D6-445D-BA0C-5A7F0372ACC2}">
      <dgm:prSet/>
      <dgm:spPr/>
      <dgm:t>
        <a:bodyPr/>
        <a:lstStyle/>
        <a:p>
          <a:endParaRPr lang="ru-RU"/>
        </a:p>
      </dgm:t>
    </dgm:pt>
    <dgm:pt modelId="{74E98D69-5D9A-4098-B43C-366902D8020F}">
      <dgm:prSet phldrT="[Text]"/>
      <dgm:spPr/>
      <dgm:t>
        <a:bodyPr/>
        <a:lstStyle/>
        <a:p>
          <a:r>
            <a:rPr lang="en-US" dirty="0"/>
            <a:t>value equal to 4 means that request is done</a:t>
          </a:r>
        </a:p>
      </dgm:t>
    </dgm:pt>
    <dgm:pt modelId="{EEAE329A-45BF-4F4E-9501-57980952447F}" type="parTrans" cxnId="{01C354E1-C453-4DA3-9751-F12CEF1E44E3}">
      <dgm:prSet/>
      <dgm:spPr/>
      <dgm:t>
        <a:bodyPr/>
        <a:lstStyle/>
        <a:p>
          <a:endParaRPr lang="ru-RU"/>
        </a:p>
      </dgm:t>
    </dgm:pt>
    <dgm:pt modelId="{8FA4013D-0851-47D2-B171-EDDC9F48D1F4}" type="sibTrans" cxnId="{01C354E1-C453-4DA3-9751-F12CEF1E44E3}">
      <dgm:prSet/>
      <dgm:spPr/>
      <dgm:t>
        <a:bodyPr/>
        <a:lstStyle/>
        <a:p>
          <a:endParaRPr lang="ru-RU"/>
        </a:p>
      </dgm:t>
    </dgm:pt>
    <dgm:pt modelId="{4E97FC66-CCDC-4C62-B5B3-2763CAFEEE10}" type="pres">
      <dgm:prSet presAssocID="{563050B6-B5D9-4A68-B999-A9B3019A131A}" presName="Name0" presStyleCnt="0">
        <dgm:presLayoutVars>
          <dgm:dir/>
          <dgm:animLvl val="lvl"/>
          <dgm:resizeHandles val="exact"/>
        </dgm:presLayoutVars>
      </dgm:prSet>
      <dgm:spPr/>
      <dgm:t>
        <a:bodyPr/>
        <a:lstStyle/>
        <a:p>
          <a:endParaRPr lang="ru-RU"/>
        </a:p>
      </dgm:t>
    </dgm:pt>
    <dgm:pt modelId="{C752912D-8B9C-4A1A-9167-CC17993FCF8A}" type="pres">
      <dgm:prSet presAssocID="{B020CAA9-EC31-476A-8EF6-5A64E8C989CC}" presName="linNode" presStyleCnt="0"/>
      <dgm:spPr/>
    </dgm:pt>
    <dgm:pt modelId="{530B8EFF-E6D6-4527-9C8A-7250066133EA}" type="pres">
      <dgm:prSet presAssocID="{B020CAA9-EC31-476A-8EF6-5A64E8C989CC}" presName="parentText" presStyleLbl="node1" presStyleIdx="0" presStyleCnt="4">
        <dgm:presLayoutVars>
          <dgm:chMax val="1"/>
          <dgm:bulletEnabled val="1"/>
        </dgm:presLayoutVars>
      </dgm:prSet>
      <dgm:spPr/>
      <dgm:t>
        <a:bodyPr/>
        <a:lstStyle/>
        <a:p>
          <a:endParaRPr lang="ru-RU"/>
        </a:p>
      </dgm:t>
    </dgm:pt>
    <dgm:pt modelId="{B4446E4C-1997-47F1-9FCF-0BF7A1348F38}" type="pres">
      <dgm:prSet presAssocID="{B020CAA9-EC31-476A-8EF6-5A64E8C989CC}" presName="descendantText" presStyleLbl="alignAccFollowNode1" presStyleIdx="0" presStyleCnt="4">
        <dgm:presLayoutVars>
          <dgm:bulletEnabled val="1"/>
        </dgm:presLayoutVars>
      </dgm:prSet>
      <dgm:spPr/>
      <dgm:t>
        <a:bodyPr/>
        <a:lstStyle/>
        <a:p>
          <a:endParaRPr lang="ru-RU"/>
        </a:p>
      </dgm:t>
    </dgm:pt>
    <dgm:pt modelId="{A1F95287-F151-4F06-BA78-58F2DD96CE42}" type="pres">
      <dgm:prSet presAssocID="{966AF9CF-9AC0-4233-B7B5-15696A3372B2}" presName="sp" presStyleCnt="0"/>
      <dgm:spPr/>
    </dgm:pt>
    <dgm:pt modelId="{F93F0791-D6C5-4F3D-8414-F21B5E64AD34}" type="pres">
      <dgm:prSet presAssocID="{55AE8F76-FBA8-40FC-88CD-8FBEFA1878FA}" presName="linNode" presStyleCnt="0"/>
      <dgm:spPr/>
    </dgm:pt>
    <dgm:pt modelId="{B6E80788-4359-4C02-8A73-901C5E01D7CD}" type="pres">
      <dgm:prSet presAssocID="{55AE8F76-FBA8-40FC-88CD-8FBEFA1878FA}" presName="parentText" presStyleLbl="node1" presStyleIdx="1" presStyleCnt="4">
        <dgm:presLayoutVars>
          <dgm:chMax val="1"/>
          <dgm:bulletEnabled val="1"/>
        </dgm:presLayoutVars>
      </dgm:prSet>
      <dgm:spPr/>
      <dgm:t>
        <a:bodyPr/>
        <a:lstStyle/>
        <a:p>
          <a:endParaRPr lang="ru-RU"/>
        </a:p>
      </dgm:t>
    </dgm:pt>
    <dgm:pt modelId="{1E514553-2003-49B2-95F8-4B81CA89AC21}" type="pres">
      <dgm:prSet presAssocID="{55AE8F76-FBA8-40FC-88CD-8FBEFA1878FA}" presName="descendantText" presStyleLbl="alignAccFollowNode1" presStyleIdx="1" presStyleCnt="4">
        <dgm:presLayoutVars>
          <dgm:bulletEnabled val="1"/>
        </dgm:presLayoutVars>
      </dgm:prSet>
      <dgm:spPr/>
      <dgm:t>
        <a:bodyPr/>
        <a:lstStyle/>
        <a:p>
          <a:endParaRPr lang="ru-RU"/>
        </a:p>
      </dgm:t>
    </dgm:pt>
    <dgm:pt modelId="{C44DEB95-2D3D-43B6-9A8F-39824306B836}" type="pres">
      <dgm:prSet presAssocID="{22E49481-2E42-443C-B633-C9E77DE38729}" presName="sp" presStyleCnt="0"/>
      <dgm:spPr/>
    </dgm:pt>
    <dgm:pt modelId="{164CB567-D467-4E29-959D-ED8F58853FB7}" type="pres">
      <dgm:prSet presAssocID="{A40FC4C8-9D99-4691-B016-4F0F8888733A}" presName="linNode" presStyleCnt="0"/>
      <dgm:spPr/>
    </dgm:pt>
    <dgm:pt modelId="{A71A1536-7938-455D-BA28-805A4793ACFB}" type="pres">
      <dgm:prSet presAssocID="{A40FC4C8-9D99-4691-B016-4F0F8888733A}" presName="parentText" presStyleLbl="node1" presStyleIdx="2" presStyleCnt="4">
        <dgm:presLayoutVars>
          <dgm:chMax val="1"/>
          <dgm:bulletEnabled val="1"/>
        </dgm:presLayoutVars>
      </dgm:prSet>
      <dgm:spPr/>
      <dgm:t>
        <a:bodyPr/>
        <a:lstStyle/>
        <a:p>
          <a:endParaRPr lang="ru-RU"/>
        </a:p>
      </dgm:t>
    </dgm:pt>
    <dgm:pt modelId="{EC25F381-4559-4AEC-B4E6-1C7214DD50E2}" type="pres">
      <dgm:prSet presAssocID="{A40FC4C8-9D99-4691-B016-4F0F8888733A}" presName="descendantText" presStyleLbl="alignAccFollowNode1" presStyleIdx="2" presStyleCnt="4">
        <dgm:presLayoutVars>
          <dgm:bulletEnabled val="1"/>
        </dgm:presLayoutVars>
      </dgm:prSet>
      <dgm:spPr/>
      <dgm:t>
        <a:bodyPr/>
        <a:lstStyle/>
        <a:p>
          <a:endParaRPr lang="ru-RU"/>
        </a:p>
      </dgm:t>
    </dgm:pt>
    <dgm:pt modelId="{E55736D0-5B74-403D-855B-05BE02D5E4A2}" type="pres">
      <dgm:prSet presAssocID="{C987B33E-19E8-4FE5-A833-195765B9E9AE}" presName="sp" presStyleCnt="0"/>
      <dgm:spPr/>
    </dgm:pt>
    <dgm:pt modelId="{02603EB8-C7D3-4E23-B300-411F34E0B1BC}" type="pres">
      <dgm:prSet presAssocID="{4D4BDC66-45C1-4142-8A29-94988DC678B6}" presName="linNode" presStyleCnt="0"/>
      <dgm:spPr/>
    </dgm:pt>
    <dgm:pt modelId="{A0A5157A-0AFB-467B-88C9-4E2BCB83DE25}" type="pres">
      <dgm:prSet presAssocID="{4D4BDC66-45C1-4142-8A29-94988DC678B6}" presName="parentText" presStyleLbl="node1" presStyleIdx="3" presStyleCnt="4">
        <dgm:presLayoutVars>
          <dgm:chMax val="1"/>
          <dgm:bulletEnabled val="1"/>
        </dgm:presLayoutVars>
      </dgm:prSet>
      <dgm:spPr/>
      <dgm:t>
        <a:bodyPr/>
        <a:lstStyle/>
        <a:p>
          <a:endParaRPr lang="ru-RU"/>
        </a:p>
      </dgm:t>
    </dgm:pt>
    <dgm:pt modelId="{73DC5BB8-F0A2-4C34-AA78-A08D2C7F0622}" type="pres">
      <dgm:prSet presAssocID="{4D4BDC66-45C1-4142-8A29-94988DC678B6}" presName="descendantText" presStyleLbl="alignAccFollowNode1" presStyleIdx="3" presStyleCnt="4">
        <dgm:presLayoutVars>
          <dgm:bulletEnabled val="1"/>
        </dgm:presLayoutVars>
      </dgm:prSet>
      <dgm:spPr/>
      <dgm:t>
        <a:bodyPr/>
        <a:lstStyle/>
        <a:p>
          <a:endParaRPr lang="ru-RU"/>
        </a:p>
      </dgm:t>
    </dgm:pt>
  </dgm:ptLst>
  <dgm:cxnLst>
    <dgm:cxn modelId="{9142A67A-AFB2-4671-9970-48CB7F655086}" type="presOf" srcId="{563050B6-B5D9-4A68-B999-A9B3019A131A}" destId="{4E97FC66-CCDC-4C62-B5B3-2763CAFEEE10}" srcOrd="0" destOrd="0" presId="urn:microsoft.com/office/officeart/2005/8/layout/vList5"/>
    <dgm:cxn modelId="{32C5F6FB-89B4-403F-B98B-70835BC6E319}" srcId="{B020CAA9-EC31-476A-8EF6-5A64E8C989CC}" destId="{4D8A6132-BD0B-4761-86DC-700ED48EDAD3}" srcOrd="0" destOrd="0" parTransId="{E6E0A6E2-AA25-4B66-973A-352DA6E351A2}" sibTransId="{CBE1C400-DB0D-40F4-A6B0-912C428F214A}"/>
    <dgm:cxn modelId="{5E6DAB77-D24F-4ECE-991A-F2749C576B64}" srcId="{A40FC4C8-9D99-4691-B016-4F0F8888733A}" destId="{53587359-FC63-4BF5-96E8-1BA6B09E3105}" srcOrd="0" destOrd="0" parTransId="{4204EE3C-5EDB-427E-9603-4CFCDB1ED7B8}" sibTransId="{79D6782B-E2FB-4371-870F-9DE48ABA9446}"/>
    <dgm:cxn modelId="{7B42BD7E-C75E-49D9-9EA9-D74AB8336B79}" srcId="{563050B6-B5D9-4A68-B999-A9B3019A131A}" destId="{A40FC4C8-9D99-4691-B016-4F0F8888733A}" srcOrd="2" destOrd="0" parTransId="{5CC40C43-0AC0-4128-93A4-AD56EB1BABB9}" sibTransId="{C987B33E-19E8-4FE5-A833-195765B9E9AE}"/>
    <dgm:cxn modelId="{DB9E2844-8801-462A-8118-2D037B96E2CF}" type="presOf" srcId="{74E98D69-5D9A-4098-B43C-366902D8020F}" destId="{1E514553-2003-49B2-95F8-4B81CA89AC21}" srcOrd="0" destOrd="1" presId="urn:microsoft.com/office/officeart/2005/8/layout/vList5"/>
    <dgm:cxn modelId="{A822ADBE-BFEA-4B43-BA8E-31E12E73267A}" type="presOf" srcId="{53587359-FC63-4BF5-96E8-1BA6B09E3105}" destId="{EC25F381-4559-4AEC-B4E6-1C7214DD50E2}" srcOrd="0" destOrd="0" presId="urn:microsoft.com/office/officeart/2005/8/layout/vList5"/>
    <dgm:cxn modelId="{AB5824AD-9E0E-45DD-A246-1BFF379958D3}" type="presOf" srcId="{1E79CA54-05D8-4ECB-A4BB-FC13B49BF21D}" destId="{1E514553-2003-49B2-95F8-4B81CA89AC21}" srcOrd="0" destOrd="0" presId="urn:microsoft.com/office/officeart/2005/8/layout/vList5"/>
    <dgm:cxn modelId="{F7DC940E-2913-4984-949A-C047069354E1}" type="presOf" srcId="{4D8A6132-BD0B-4761-86DC-700ED48EDAD3}" destId="{B4446E4C-1997-47F1-9FCF-0BF7A1348F38}" srcOrd="0" destOrd="0" presId="urn:microsoft.com/office/officeart/2005/8/layout/vList5"/>
    <dgm:cxn modelId="{7D3CB770-DDA9-410F-9FDF-001942FACA4B}" type="presOf" srcId="{55AE8F76-FBA8-40FC-88CD-8FBEFA1878FA}" destId="{B6E80788-4359-4C02-8A73-901C5E01D7CD}" srcOrd="0" destOrd="0" presId="urn:microsoft.com/office/officeart/2005/8/layout/vList5"/>
    <dgm:cxn modelId="{BC24F020-611A-4C61-B869-CE43E5729B55}" type="presOf" srcId="{A40FC4C8-9D99-4691-B016-4F0F8888733A}" destId="{A71A1536-7938-455D-BA28-805A4793ACFB}" srcOrd="0" destOrd="0" presId="urn:microsoft.com/office/officeart/2005/8/layout/vList5"/>
    <dgm:cxn modelId="{0AAB77E3-3C58-46D0-9FDD-B80A8948E3F6}" srcId="{4D4BDC66-45C1-4142-8A29-94988DC678B6}" destId="{281FE77B-00D0-42AC-94FF-83DB034122CF}" srcOrd="0" destOrd="0" parTransId="{A58D0854-5ABA-4909-AE32-CC1C5DF14317}" sibTransId="{4743FA74-DB04-45A7-B4C6-24B385018A95}"/>
    <dgm:cxn modelId="{0FB4A7F3-C8B2-4D11-9506-030CCE6EE4F7}" srcId="{563050B6-B5D9-4A68-B999-A9B3019A131A}" destId="{4D4BDC66-45C1-4142-8A29-94988DC678B6}" srcOrd="3" destOrd="0" parTransId="{C2D26F6A-4BF5-4D04-AFF1-AC1C2035C763}" sibTransId="{10F6657A-E932-439F-A360-AF92952C0AC7}"/>
    <dgm:cxn modelId="{4667ACA8-373D-4CE8-85FC-C52F71CA3F48}" type="presOf" srcId="{C9DBBA99-FF2E-41C1-A089-32BBA5B993E5}" destId="{EC25F381-4559-4AEC-B4E6-1C7214DD50E2}" srcOrd="0" destOrd="1" presId="urn:microsoft.com/office/officeart/2005/8/layout/vList5"/>
    <dgm:cxn modelId="{0C529BFD-55D6-445D-BA0C-5A7F0372ACC2}" srcId="{55AE8F76-FBA8-40FC-88CD-8FBEFA1878FA}" destId="{1E79CA54-05D8-4ECB-A4BB-FC13B49BF21D}" srcOrd="0" destOrd="0" parTransId="{159D4E75-1E97-4D6F-AEEF-9359081B57E4}" sibTransId="{195935F8-DB4B-44E2-99FA-E4220F7916D3}"/>
    <dgm:cxn modelId="{7DAB4885-8179-4FEC-B4E3-3FEE8159D3E2}" srcId="{563050B6-B5D9-4A68-B999-A9B3019A131A}" destId="{B020CAA9-EC31-476A-8EF6-5A64E8C989CC}" srcOrd="0" destOrd="0" parTransId="{FF73147E-2E65-4941-80E3-D26E21AF5CCE}" sibTransId="{966AF9CF-9AC0-4233-B7B5-15696A3372B2}"/>
    <dgm:cxn modelId="{E309078E-616D-4912-8434-6EC5F3F939E0}" srcId="{563050B6-B5D9-4A68-B999-A9B3019A131A}" destId="{55AE8F76-FBA8-40FC-88CD-8FBEFA1878FA}" srcOrd="1" destOrd="0" parTransId="{9B497584-D245-4208-B076-7B3634BEF5A6}" sibTransId="{22E49481-2E42-443C-B633-C9E77DE38729}"/>
    <dgm:cxn modelId="{0EE2E4DF-EC9D-4C5C-83B6-EE830FEB37C6}" type="presOf" srcId="{4D4BDC66-45C1-4142-8A29-94988DC678B6}" destId="{A0A5157A-0AFB-467B-88C9-4E2BCB83DE25}" srcOrd="0" destOrd="0" presId="urn:microsoft.com/office/officeart/2005/8/layout/vList5"/>
    <dgm:cxn modelId="{86D23A2E-7E95-4FC6-A784-FA2B6DAA2C06}" type="presOf" srcId="{281FE77B-00D0-42AC-94FF-83DB034122CF}" destId="{73DC5BB8-F0A2-4C34-AA78-A08D2C7F0622}" srcOrd="0" destOrd="0" presId="urn:microsoft.com/office/officeart/2005/8/layout/vList5"/>
    <dgm:cxn modelId="{4C56985D-031D-4592-8CC8-91D8D965544A}" type="presOf" srcId="{B020CAA9-EC31-476A-8EF6-5A64E8C989CC}" destId="{530B8EFF-E6D6-4527-9C8A-7250066133EA}" srcOrd="0" destOrd="0" presId="urn:microsoft.com/office/officeart/2005/8/layout/vList5"/>
    <dgm:cxn modelId="{FEB179BD-D3B0-4A6B-AB00-34416F426CAC}" srcId="{A40FC4C8-9D99-4691-B016-4F0F8888733A}" destId="{C9DBBA99-FF2E-41C1-A089-32BBA5B993E5}" srcOrd="1" destOrd="0" parTransId="{74281E39-1657-4AEB-90D0-2D814E28536E}" sibTransId="{61698F1B-5CF0-418E-BBC4-C2E8A85F560C}"/>
    <dgm:cxn modelId="{01C354E1-C453-4DA3-9751-F12CEF1E44E3}" srcId="{55AE8F76-FBA8-40FC-88CD-8FBEFA1878FA}" destId="{74E98D69-5D9A-4098-B43C-366902D8020F}" srcOrd="1" destOrd="0" parTransId="{EEAE329A-45BF-4F4E-9501-57980952447F}" sibTransId="{8FA4013D-0851-47D2-B171-EDDC9F48D1F4}"/>
    <dgm:cxn modelId="{CEA4D1A1-482B-4874-94A4-863D9C918C12}" type="presParOf" srcId="{4E97FC66-CCDC-4C62-B5B3-2763CAFEEE10}" destId="{C752912D-8B9C-4A1A-9167-CC17993FCF8A}" srcOrd="0" destOrd="0" presId="urn:microsoft.com/office/officeart/2005/8/layout/vList5"/>
    <dgm:cxn modelId="{4591A657-2257-42CF-9297-038D0B94C42F}" type="presParOf" srcId="{C752912D-8B9C-4A1A-9167-CC17993FCF8A}" destId="{530B8EFF-E6D6-4527-9C8A-7250066133EA}" srcOrd="0" destOrd="0" presId="urn:microsoft.com/office/officeart/2005/8/layout/vList5"/>
    <dgm:cxn modelId="{50D6AE58-6F61-45E3-A182-ADB0F3D771B7}" type="presParOf" srcId="{C752912D-8B9C-4A1A-9167-CC17993FCF8A}" destId="{B4446E4C-1997-47F1-9FCF-0BF7A1348F38}" srcOrd="1" destOrd="0" presId="urn:microsoft.com/office/officeart/2005/8/layout/vList5"/>
    <dgm:cxn modelId="{E1D14F54-D550-4E75-BFDA-1EBB6921495C}" type="presParOf" srcId="{4E97FC66-CCDC-4C62-B5B3-2763CAFEEE10}" destId="{A1F95287-F151-4F06-BA78-58F2DD96CE42}" srcOrd="1" destOrd="0" presId="urn:microsoft.com/office/officeart/2005/8/layout/vList5"/>
    <dgm:cxn modelId="{2D844EA4-21CE-41AA-8AF5-7D7909D819C7}" type="presParOf" srcId="{4E97FC66-CCDC-4C62-B5B3-2763CAFEEE10}" destId="{F93F0791-D6C5-4F3D-8414-F21B5E64AD34}" srcOrd="2" destOrd="0" presId="urn:microsoft.com/office/officeart/2005/8/layout/vList5"/>
    <dgm:cxn modelId="{DE06B7BC-0DF2-461C-A143-BAE6931D829E}" type="presParOf" srcId="{F93F0791-D6C5-4F3D-8414-F21B5E64AD34}" destId="{B6E80788-4359-4C02-8A73-901C5E01D7CD}" srcOrd="0" destOrd="0" presId="urn:microsoft.com/office/officeart/2005/8/layout/vList5"/>
    <dgm:cxn modelId="{665C17A4-BAF8-4E26-9907-A8DF0F3C5CB0}" type="presParOf" srcId="{F93F0791-D6C5-4F3D-8414-F21B5E64AD34}" destId="{1E514553-2003-49B2-95F8-4B81CA89AC21}" srcOrd="1" destOrd="0" presId="urn:microsoft.com/office/officeart/2005/8/layout/vList5"/>
    <dgm:cxn modelId="{EA0D5FCB-78FE-4D32-82D3-EBC633DB5109}" type="presParOf" srcId="{4E97FC66-CCDC-4C62-B5B3-2763CAFEEE10}" destId="{C44DEB95-2D3D-43B6-9A8F-39824306B836}" srcOrd="3" destOrd="0" presId="urn:microsoft.com/office/officeart/2005/8/layout/vList5"/>
    <dgm:cxn modelId="{E433317E-FF05-4658-9A43-B66D7B7A44A3}" type="presParOf" srcId="{4E97FC66-CCDC-4C62-B5B3-2763CAFEEE10}" destId="{164CB567-D467-4E29-959D-ED8F58853FB7}" srcOrd="4" destOrd="0" presId="urn:microsoft.com/office/officeart/2005/8/layout/vList5"/>
    <dgm:cxn modelId="{A5AC861B-6BE1-4AF9-8E1D-B2D27C3F0AC9}" type="presParOf" srcId="{164CB567-D467-4E29-959D-ED8F58853FB7}" destId="{A71A1536-7938-455D-BA28-805A4793ACFB}" srcOrd="0" destOrd="0" presId="urn:microsoft.com/office/officeart/2005/8/layout/vList5"/>
    <dgm:cxn modelId="{1CB98C49-6FC1-4186-AE1F-756CBC0AAA7D}" type="presParOf" srcId="{164CB567-D467-4E29-959D-ED8F58853FB7}" destId="{EC25F381-4559-4AEC-B4E6-1C7214DD50E2}" srcOrd="1" destOrd="0" presId="urn:microsoft.com/office/officeart/2005/8/layout/vList5"/>
    <dgm:cxn modelId="{F2D589A8-A34A-466E-8BD8-CFEF2508B89D}" type="presParOf" srcId="{4E97FC66-CCDC-4C62-B5B3-2763CAFEEE10}" destId="{E55736D0-5B74-403D-855B-05BE02D5E4A2}" srcOrd="5" destOrd="0" presId="urn:microsoft.com/office/officeart/2005/8/layout/vList5"/>
    <dgm:cxn modelId="{180EAA1C-A9AC-46C0-8024-248E5E25143C}" type="presParOf" srcId="{4E97FC66-CCDC-4C62-B5B3-2763CAFEEE10}" destId="{02603EB8-C7D3-4E23-B300-411F34E0B1BC}" srcOrd="6" destOrd="0" presId="urn:microsoft.com/office/officeart/2005/8/layout/vList5"/>
    <dgm:cxn modelId="{66E80B6E-CE13-4B5D-BE7C-6B7B427D1746}" type="presParOf" srcId="{02603EB8-C7D3-4E23-B300-411F34E0B1BC}" destId="{A0A5157A-0AFB-467B-88C9-4E2BCB83DE25}" srcOrd="0" destOrd="0" presId="urn:microsoft.com/office/officeart/2005/8/layout/vList5"/>
    <dgm:cxn modelId="{187B2E7C-8B0D-4E7B-9E4A-A739E4B7114C}" type="presParOf" srcId="{02603EB8-C7D3-4E23-B300-411F34E0B1BC}" destId="{73DC5BB8-F0A2-4C34-AA78-A08D2C7F0622}" srcOrd="1" destOrd="0" presId="urn:microsoft.com/office/officeart/2005/8/layout/vList5"/>
  </dgm:cxnLst>
  <dgm:bg/>
  <dgm:whole/>
</dgm:dataModel>
</file>

<file path=ppt/diagrams/data3.xml><?xml version="1.0" encoding="utf-8"?>
<dgm:dataModel xmlns:dgm="http://schemas.openxmlformats.org/drawingml/2006/diagram" xmlns:a="http://schemas.openxmlformats.org/drawingml/2006/main">
  <dgm:ptLst>
    <dgm:pt modelId="{563050B6-B5D9-4A68-B999-A9B3019A131A}"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B020CAA9-EC31-476A-8EF6-5A64E8C989CC}">
      <dgm:prSet phldrT="[Text]"/>
      <dgm:spPr/>
      <dgm:t>
        <a:bodyPr/>
        <a:lstStyle/>
        <a:p>
          <a:r>
            <a:rPr lang="en-US" dirty="0"/>
            <a:t>.open()</a:t>
          </a:r>
        </a:p>
      </dgm:t>
    </dgm:pt>
    <dgm:pt modelId="{FF73147E-2E65-4941-80E3-D26E21AF5CCE}" type="parTrans" cxnId="{7DAB4885-8179-4FEC-B4E3-3FEE8159D3E2}">
      <dgm:prSet/>
      <dgm:spPr/>
      <dgm:t>
        <a:bodyPr/>
        <a:lstStyle/>
        <a:p>
          <a:endParaRPr lang="en-US"/>
        </a:p>
      </dgm:t>
    </dgm:pt>
    <dgm:pt modelId="{966AF9CF-9AC0-4233-B7B5-15696A3372B2}" type="sibTrans" cxnId="{7DAB4885-8179-4FEC-B4E3-3FEE8159D3E2}">
      <dgm:prSet/>
      <dgm:spPr/>
      <dgm:t>
        <a:bodyPr/>
        <a:lstStyle/>
        <a:p>
          <a:endParaRPr lang="en-US"/>
        </a:p>
      </dgm:t>
    </dgm:pt>
    <dgm:pt modelId="{4D8A6132-BD0B-4761-86DC-700ED48EDAD3}">
      <dgm:prSet phldrT="[Text]"/>
      <dgm:spPr/>
      <dgm:t>
        <a:bodyPr/>
        <a:lstStyle/>
        <a:p>
          <a:r>
            <a:rPr lang="en-US" dirty="0"/>
            <a:t>prepares the request</a:t>
          </a:r>
          <a:endParaRPr lang="en-US" i="1" dirty="0"/>
        </a:p>
      </dgm:t>
    </dgm:pt>
    <dgm:pt modelId="{E6E0A6E2-AA25-4B66-973A-352DA6E351A2}" type="parTrans" cxnId="{32C5F6FB-89B4-403F-B98B-70835BC6E319}">
      <dgm:prSet/>
      <dgm:spPr/>
      <dgm:t>
        <a:bodyPr/>
        <a:lstStyle/>
        <a:p>
          <a:endParaRPr lang="en-US"/>
        </a:p>
      </dgm:t>
    </dgm:pt>
    <dgm:pt modelId="{CBE1C400-DB0D-40F4-A6B0-912C428F214A}" type="sibTrans" cxnId="{32C5F6FB-89B4-403F-B98B-70835BC6E319}">
      <dgm:prSet/>
      <dgm:spPr/>
      <dgm:t>
        <a:bodyPr/>
        <a:lstStyle/>
        <a:p>
          <a:endParaRPr lang="en-US"/>
        </a:p>
      </dgm:t>
    </dgm:pt>
    <dgm:pt modelId="{A40FC4C8-9D99-4691-B016-4F0F8888733A}">
      <dgm:prSet phldrT="[Text]"/>
      <dgm:spPr/>
      <dgm:t>
        <a:bodyPr/>
        <a:lstStyle/>
        <a:p>
          <a:r>
            <a:rPr lang="en-US" dirty="0"/>
            <a:t>.</a:t>
          </a:r>
          <a:r>
            <a:rPr lang="en-US" dirty="0" err="1"/>
            <a:t>setRequestHeader</a:t>
          </a:r>
          <a:r>
            <a:rPr lang="en-US" dirty="0"/>
            <a:t>()</a:t>
          </a:r>
        </a:p>
      </dgm:t>
    </dgm:pt>
    <dgm:pt modelId="{5CC40C43-0AC0-4128-93A4-AD56EB1BABB9}" type="parTrans" cxnId="{7B42BD7E-C75E-49D9-9EA9-D74AB8336B79}">
      <dgm:prSet/>
      <dgm:spPr/>
      <dgm:t>
        <a:bodyPr/>
        <a:lstStyle/>
        <a:p>
          <a:endParaRPr lang="en-US"/>
        </a:p>
      </dgm:t>
    </dgm:pt>
    <dgm:pt modelId="{C987B33E-19E8-4FE5-A833-195765B9E9AE}" type="sibTrans" cxnId="{7B42BD7E-C75E-49D9-9EA9-D74AB8336B79}">
      <dgm:prSet/>
      <dgm:spPr/>
      <dgm:t>
        <a:bodyPr/>
        <a:lstStyle/>
        <a:p>
          <a:endParaRPr lang="en-US"/>
        </a:p>
      </dgm:t>
    </dgm:pt>
    <dgm:pt modelId="{53587359-FC63-4BF5-96E8-1BA6B09E3105}">
      <dgm:prSet phldrT="[Text]"/>
      <dgm:spPr/>
      <dgm:t>
        <a:bodyPr/>
        <a:lstStyle/>
        <a:p>
          <a:r>
            <a:rPr lang="en-US" dirty="0"/>
            <a:t>sets headers for the request</a:t>
          </a:r>
        </a:p>
      </dgm:t>
    </dgm:pt>
    <dgm:pt modelId="{4204EE3C-5EDB-427E-9603-4CFCDB1ED7B8}" type="parTrans" cxnId="{5E6DAB77-D24F-4ECE-991A-F2749C576B64}">
      <dgm:prSet/>
      <dgm:spPr/>
      <dgm:t>
        <a:bodyPr/>
        <a:lstStyle/>
        <a:p>
          <a:endParaRPr lang="en-US"/>
        </a:p>
      </dgm:t>
    </dgm:pt>
    <dgm:pt modelId="{79D6782B-E2FB-4371-870F-9DE48ABA9446}" type="sibTrans" cxnId="{5E6DAB77-D24F-4ECE-991A-F2749C576B64}">
      <dgm:prSet/>
      <dgm:spPr/>
      <dgm:t>
        <a:bodyPr/>
        <a:lstStyle/>
        <a:p>
          <a:endParaRPr lang="en-US"/>
        </a:p>
      </dgm:t>
    </dgm:pt>
    <dgm:pt modelId="{C9DBBA99-FF2E-41C1-A089-32BBA5B993E5}">
      <dgm:prSet phldrT="[Text]"/>
      <dgm:spPr/>
      <dgm:t>
        <a:bodyPr/>
        <a:lstStyle/>
        <a:p>
          <a:r>
            <a:rPr lang="en-US" dirty="0"/>
            <a:t>required for POST request</a:t>
          </a:r>
        </a:p>
      </dgm:t>
    </dgm:pt>
    <dgm:pt modelId="{74281E39-1657-4AEB-90D0-2D814E28536E}" type="parTrans" cxnId="{FEB179BD-D3B0-4A6B-AB00-34416F426CAC}">
      <dgm:prSet/>
      <dgm:spPr/>
      <dgm:t>
        <a:bodyPr/>
        <a:lstStyle/>
        <a:p>
          <a:endParaRPr lang="en-US"/>
        </a:p>
      </dgm:t>
    </dgm:pt>
    <dgm:pt modelId="{61698F1B-5CF0-418E-BBC4-C2E8A85F560C}" type="sibTrans" cxnId="{FEB179BD-D3B0-4A6B-AB00-34416F426CAC}">
      <dgm:prSet/>
      <dgm:spPr/>
      <dgm:t>
        <a:bodyPr/>
        <a:lstStyle/>
        <a:p>
          <a:endParaRPr lang="en-US"/>
        </a:p>
      </dgm:t>
    </dgm:pt>
    <dgm:pt modelId="{4D4BDC66-45C1-4142-8A29-94988DC678B6}">
      <dgm:prSet phldrT="[Text]"/>
      <dgm:spPr/>
      <dgm:t>
        <a:bodyPr/>
        <a:lstStyle/>
        <a:p>
          <a:r>
            <a:rPr lang="en-US" dirty="0"/>
            <a:t>.abort()</a:t>
          </a:r>
        </a:p>
      </dgm:t>
    </dgm:pt>
    <dgm:pt modelId="{C2D26F6A-4BF5-4D04-AFF1-AC1C2035C763}" type="parTrans" cxnId="{0FB4A7F3-C8B2-4D11-9506-030CCE6EE4F7}">
      <dgm:prSet/>
      <dgm:spPr/>
      <dgm:t>
        <a:bodyPr/>
        <a:lstStyle/>
        <a:p>
          <a:endParaRPr lang="en-US"/>
        </a:p>
      </dgm:t>
    </dgm:pt>
    <dgm:pt modelId="{10F6657A-E932-439F-A360-AF92952C0AC7}" type="sibTrans" cxnId="{0FB4A7F3-C8B2-4D11-9506-030CCE6EE4F7}">
      <dgm:prSet/>
      <dgm:spPr/>
      <dgm:t>
        <a:bodyPr/>
        <a:lstStyle/>
        <a:p>
          <a:endParaRPr lang="en-US"/>
        </a:p>
      </dgm:t>
    </dgm:pt>
    <dgm:pt modelId="{281FE77B-00D0-42AC-94FF-83DB034122CF}">
      <dgm:prSet phldrT="[Text]"/>
      <dgm:spPr/>
      <dgm:t>
        <a:bodyPr/>
        <a:lstStyle/>
        <a:p>
          <a:r>
            <a:rPr lang="en-US" dirty="0"/>
            <a:t>aborts the request</a:t>
          </a:r>
        </a:p>
      </dgm:t>
    </dgm:pt>
    <dgm:pt modelId="{A58D0854-5ABA-4909-AE32-CC1C5DF14317}" type="parTrans" cxnId="{0AAB77E3-3C58-46D0-9FDD-B80A8948E3F6}">
      <dgm:prSet/>
      <dgm:spPr/>
      <dgm:t>
        <a:bodyPr/>
        <a:lstStyle/>
        <a:p>
          <a:endParaRPr lang="en-US"/>
        </a:p>
      </dgm:t>
    </dgm:pt>
    <dgm:pt modelId="{4743FA74-DB04-45A7-B4C6-24B385018A95}" type="sibTrans" cxnId="{0AAB77E3-3C58-46D0-9FDD-B80A8948E3F6}">
      <dgm:prSet/>
      <dgm:spPr/>
      <dgm:t>
        <a:bodyPr/>
        <a:lstStyle/>
        <a:p>
          <a:endParaRPr lang="en-US"/>
        </a:p>
      </dgm:t>
    </dgm:pt>
    <dgm:pt modelId="{55AE8F76-FBA8-40FC-88CD-8FBEFA1878FA}">
      <dgm:prSet phldrT="[Text]"/>
      <dgm:spPr/>
      <dgm:t>
        <a:bodyPr/>
        <a:lstStyle/>
        <a:p>
          <a:r>
            <a:rPr lang="en-US" dirty="0"/>
            <a:t>.send()</a:t>
          </a:r>
        </a:p>
      </dgm:t>
    </dgm:pt>
    <dgm:pt modelId="{9B497584-D245-4208-B076-7B3634BEF5A6}" type="parTrans" cxnId="{E309078E-616D-4912-8434-6EC5F3F939E0}">
      <dgm:prSet/>
      <dgm:spPr/>
      <dgm:t>
        <a:bodyPr/>
        <a:lstStyle/>
        <a:p>
          <a:endParaRPr lang="en-US"/>
        </a:p>
      </dgm:t>
    </dgm:pt>
    <dgm:pt modelId="{22E49481-2E42-443C-B633-C9E77DE38729}" type="sibTrans" cxnId="{E309078E-616D-4912-8434-6EC5F3F939E0}">
      <dgm:prSet/>
      <dgm:spPr/>
      <dgm:t>
        <a:bodyPr/>
        <a:lstStyle/>
        <a:p>
          <a:endParaRPr lang="en-US"/>
        </a:p>
      </dgm:t>
    </dgm:pt>
    <dgm:pt modelId="{1E79CA54-05D8-4ECB-A4BB-FC13B49BF21D}">
      <dgm:prSet phldrT="[Text]"/>
      <dgm:spPr/>
      <dgm:t>
        <a:bodyPr/>
        <a:lstStyle/>
        <a:p>
          <a:r>
            <a:rPr lang="en-US" dirty="0"/>
            <a:t>initiates the request</a:t>
          </a:r>
        </a:p>
      </dgm:t>
    </dgm:pt>
    <dgm:pt modelId="{159D4E75-1E97-4D6F-AEEF-9359081B57E4}" type="parTrans" cxnId="{0C529BFD-55D6-445D-BA0C-5A7F0372ACC2}">
      <dgm:prSet/>
      <dgm:spPr/>
      <dgm:t>
        <a:bodyPr/>
        <a:lstStyle/>
        <a:p>
          <a:endParaRPr lang="ru-RU"/>
        </a:p>
      </dgm:t>
    </dgm:pt>
    <dgm:pt modelId="{195935F8-DB4B-44E2-99FA-E4220F7916D3}" type="sibTrans" cxnId="{0C529BFD-55D6-445D-BA0C-5A7F0372ACC2}">
      <dgm:prSet/>
      <dgm:spPr/>
      <dgm:t>
        <a:bodyPr/>
        <a:lstStyle/>
        <a:p>
          <a:endParaRPr lang="ru-RU"/>
        </a:p>
      </dgm:t>
    </dgm:pt>
    <dgm:pt modelId="{74E98D69-5D9A-4098-B43C-366902D8020F}">
      <dgm:prSet phldrT="[Text]"/>
      <dgm:spPr/>
      <dgm:t>
        <a:bodyPr/>
        <a:lstStyle/>
        <a:p>
          <a:r>
            <a:rPr lang="en-US" dirty="0"/>
            <a:t>optional argument provides request entity body</a:t>
          </a:r>
        </a:p>
      </dgm:t>
    </dgm:pt>
    <dgm:pt modelId="{EEAE329A-45BF-4F4E-9501-57980952447F}" type="parTrans" cxnId="{01C354E1-C453-4DA3-9751-F12CEF1E44E3}">
      <dgm:prSet/>
      <dgm:spPr/>
      <dgm:t>
        <a:bodyPr/>
        <a:lstStyle/>
        <a:p>
          <a:endParaRPr lang="ru-RU"/>
        </a:p>
      </dgm:t>
    </dgm:pt>
    <dgm:pt modelId="{8FA4013D-0851-47D2-B171-EDDC9F48D1F4}" type="sibTrans" cxnId="{01C354E1-C453-4DA3-9751-F12CEF1E44E3}">
      <dgm:prSet/>
      <dgm:spPr/>
      <dgm:t>
        <a:bodyPr/>
        <a:lstStyle/>
        <a:p>
          <a:endParaRPr lang="ru-RU"/>
        </a:p>
      </dgm:t>
    </dgm:pt>
    <dgm:pt modelId="{4BD44D87-84BB-4B48-BFD1-3D09CDDBF893}">
      <dgm:prSet phldrT="[Text]"/>
      <dgm:spPr/>
      <dgm:t>
        <a:bodyPr/>
        <a:lstStyle/>
        <a:p>
          <a:r>
            <a:rPr lang="en-US" dirty="0"/>
            <a:t>sets </a:t>
          </a:r>
          <a:r>
            <a:rPr lang="en-US" i="1" dirty="0"/>
            <a:t>request method</a:t>
          </a:r>
          <a:r>
            <a:rPr lang="en-US" dirty="0"/>
            <a:t>, </a:t>
          </a:r>
          <a:r>
            <a:rPr lang="en-US" i="1" dirty="0"/>
            <a:t>request URL</a:t>
          </a:r>
          <a:r>
            <a:rPr lang="en-US" dirty="0"/>
            <a:t> and </a:t>
          </a:r>
          <a:r>
            <a:rPr lang="en-US" i="1" dirty="0"/>
            <a:t>synchronous flag</a:t>
          </a:r>
        </a:p>
      </dgm:t>
    </dgm:pt>
    <dgm:pt modelId="{100A4BCF-BD12-4AA1-96FD-B93A71892D0D}" type="parTrans" cxnId="{A59B22E0-4BC4-445A-BFA9-E6945702837D}">
      <dgm:prSet/>
      <dgm:spPr/>
      <dgm:t>
        <a:bodyPr/>
        <a:lstStyle/>
        <a:p>
          <a:endParaRPr lang="ru-RU"/>
        </a:p>
      </dgm:t>
    </dgm:pt>
    <dgm:pt modelId="{68C3EAF5-1C57-4FA0-94F6-475431F3FA52}" type="sibTrans" cxnId="{A59B22E0-4BC4-445A-BFA9-E6945702837D}">
      <dgm:prSet/>
      <dgm:spPr/>
      <dgm:t>
        <a:bodyPr/>
        <a:lstStyle/>
        <a:p>
          <a:endParaRPr lang="ru-RU"/>
        </a:p>
      </dgm:t>
    </dgm:pt>
    <dgm:pt modelId="{4E97FC66-CCDC-4C62-B5B3-2763CAFEEE10}" type="pres">
      <dgm:prSet presAssocID="{563050B6-B5D9-4A68-B999-A9B3019A131A}" presName="Name0" presStyleCnt="0">
        <dgm:presLayoutVars>
          <dgm:dir/>
          <dgm:animLvl val="lvl"/>
          <dgm:resizeHandles val="exact"/>
        </dgm:presLayoutVars>
      </dgm:prSet>
      <dgm:spPr/>
      <dgm:t>
        <a:bodyPr/>
        <a:lstStyle/>
        <a:p>
          <a:endParaRPr lang="ru-RU"/>
        </a:p>
      </dgm:t>
    </dgm:pt>
    <dgm:pt modelId="{C752912D-8B9C-4A1A-9167-CC17993FCF8A}" type="pres">
      <dgm:prSet presAssocID="{B020CAA9-EC31-476A-8EF6-5A64E8C989CC}" presName="linNode" presStyleCnt="0"/>
      <dgm:spPr/>
    </dgm:pt>
    <dgm:pt modelId="{530B8EFF-E6D6-4527-9C8A-7250066133EA}" type="pres">
      <dgm:prSet presAssocID="{B020CAA9-EC31-476A-8EF6-5A64E8C989CC}" presName="parentText" presStyleLbl="node1" presStyleIdx="0" presStyleCnt="4">
        <dgm:presLayoutVars>
          <dgm:chMax val="1"/>
          <dgm:bulletEnabled val="1"/>
        </dgm:presLayoutVars>
      </dgm:prSet>
      <dgm:spPr/>
      <dgm:t>
        <a:bodyPr/>
        <a:lstStyle/>
        <a:p>
          <a:endParaRPr lang="ru-RU"/>
        </a:p>
      </dgm:t>
    </dgm:pt>
    <dgm:pt modelId="{B4446E4C-1997-47F1-9FCF-0BF7A1348F38}" type="pres">
      <dgm:prSet presAssocID="{B020CAA9-EC31-476A-8EF6-5A64E8C989CC}" presName="descendantText" presStyleLbl="alignAccFollowNode1" presStyleIdx="0" presStyleCnt="4">
        <dgm:presLayoutVars>
          <dgm:bulletEnabled val="1"/>
        </dgm:presLayoutVars>
      </dgm:prSet>
      <dgm:spPr/>
      <dgm:t>
        <a:bodyPr/>
        <a:lstStyle/>
        <a:p>
          <a:endParaRPr lang="ru-RU"/>
        </a:p>
      </dgm:t>
    </dgm:pt>
    <dgm:pt modelId="{A1F95287-F151-4F06-BA78-58F2DD96CE42}" type="pres">
      <dgm:prSet presAssocID="{966AF9CF-9AC0-4233-B7B5-15696A3372B2}" presName="sp" presStyleCnt="0"/>
      <dgm:spPr/>
    </dgm:pt>
    <dgm:pt modelId="{F93F0791-D6C5-4F3D-8414-F21B5E64AD34}" type="pres">
      <dgm:prSet presAssocID="{55AE8F76-FBA8-40FC-88CD-8FBEFA1878FA}" presName="linNode" presStyleCnt="0"/>
      <dgm:spPr/>
    </dgm:pt>
    <dgm:pt modelId="{B6E80788-4359-4C02-8A73-901C5E01D7CD}" type="pres">
      <dgm:prSet presAssocID="{55AE8F76-FBA8-40FC-88CD-8FBEFA1878FA}" presName="parentText" presStyleLbl="node1" presStyleIdx="1" presStyleCnt="4">
        <dgm:presLayoutVars>
          <dgm:chMax val="1"/>
          <dgm:bulletEnabled val="1"/>
        </dgm:presLayoutVars>
      </dgm:prSet>
      <dgm:spPr/>
      <dgm:t>
        <a:bodyPr/>
        <a:lstStyle/>
        <a:p>
          <a:endParaRPr lang="ru-RU"/>
        </a:p>
      </dgm:t>
    </dgm:pt>
    <dgm:pt modelId="{1E514553-2003-49B2-95F8-4B81CA89AC21}" type="pres">
      <dgm:prSet presAssocID="{55AE8F76-FBA8-40FC-88CD-8FBEFA1878FA}" presName="descendantText" presStyleLbl="alignAccFollowNode1" presStyleIdx="1" presStyleCnt="4">
        <dgm:presLayoutVars>
          <dgm:bulletEnabled val="1"/>
        </dgm:presLayoutVars>
      </dgm:prSet>
      <dgm:spPr/>
      <dgm:t>
        <a:bodyPr/>
        <a:lstStyle/>
        <a:p>
          <a:endParaRPr lang="ru-RU"/>
        </a:p>
      </dgm:t>
    </dgm:pt>
    <dgm:pt modelId="{C44DEB95-2D3D-43B6-9A8F-39824306B836}" type="pres">
      <dgm:prSet presAssocID="{22E49481-2E42-443C-B633-C9E77DE38729}" presName="sp" presStyleCnt="0"/>
      <dgm:spPr/>
    </dgm:pt>
    <dgm:pt modelId="{164CB567-D467-4E29-959D-ED8F58853FB7}" type="pres">
      <dgm:prSet presAssocID="{A40FC4C8-9D99-4691-B016-4F0F8888733A}" presName="linNode" presStyleCnt="0"/>
      <dgm:spPr/>
    </dgm:pt>
    <dgm:pt modelId="{A71A1536-7938-455D-BA28-805A4793ACFB}" type="pres">
      <dgm:prSet presAssocID="{A40FC4C8-9D99-4691-B016-4F0F8888733A}" presName="parentText" presStyleLbl="node1" presStyleIdx="2" presStyleCnt="4">
        <dgm:presLayoutVars>
          <dgm:chMax val="1"/>
          <dgm:bulletEnabled val="1"/>
        </dgm:presLayoutVars>
      </dgm:prSet>
      <dgm:spPr/>
      <dgm:t>
        <a:bodyPr/>
        <a:lstStyle/>
        <a:p>
          <a:endParaRPr lang="ru-RU"/>
        </a:p>
      </dgm:t>
    </dgm:pt>
    <dgm:pt modelId="{EC25F381-4559-4AEC-B4E6-1C7214DD50E2}" type="pres">
      <dgm:prSet presAssocID="{A40FC4C8-9D99-4691-B016-4F0F8888733A}" presName="descendantText" presStyleLbl="alignAccFollowNode1" presStyleIdx="2" presStyleCnt="4">
        <dgm:presLayoutVars>
          <dgm:bulletEnabled val="1"/>
        </dgm:presLayoutVars>
      </dgm:prSet>
      <dgm:spPr/>
      <dgm:t>
        <a:bodyPr/>
        <a:lstStyle/>
        <a:p>
          <a:endParaRPr lang="ru-RU"/>
        </a:p>
      </dgm:t>
    </dgm:pt>
    <dgm:pt modelId="{E55736D0-5B74-403D-855B-05BE02D5E4A2}" type="pres">
      <dgm:prSet presAssocID="{C987B33E-19E8-4FE5-A833-195765B9E9AE}" presName="sp" presStyleCnt="0"/>
      <dgm:spPr/>
    </dgm:pt>
    <dgm:pt modelId="{02603EB8-C7D3-4E23-B300-411F34E0B1BC}" type="pres">
      <dgm:prSet presAssocID="{4D4BDC66-45C1-4142-8A29-94988DC678B6}" presName="linNode" presStyleCnt="0"/>
      <dgm:spPr/>
    </dgm:pt>
    <dgm:pt modelId="{A0A5157A-0AFB-467B-88C9-4E2BCB83DE25}" type="pres">
      <dgm:prSet presAssocID="{4D4BDC66-45C1-4142-8A29-94988DC678B6}" presName="parentText" presStyleLbl="node1" presStyleIdx="3" presStyleCnt="4">
        <dgm:presLayoutVars>
          <dgm:chMax val="1"/>
          <dgm:bulletEnabled val="1"/>
        </dgm:presLayoutVars>
      </dgm:prSet>
      <dgm:spPr/>
      <dgm:t>
        <a:bodyPr/>
        <a:lstStyle/>
        <a:p>
          <a:endParaRPr lang="ru-RU"/>
        </a:p>
      </dgm:t>
    </dgm:pt>
    <dgm:pt modelId="{73DC5BB8-F0A2-4C34-AA78-A08D2C7F0622}" type="pres">
      <dgm:prSet presAssocID="{4D4BDC66-45C1-4142-8A29-94988DC678B6}" presName="descendantText" presStyleLbl="alignAccFollowNode1" presStyleIdx="3" presStyleCnt="4">
        <dgm:presLayoutVars>
          <dgm:bulletEnabled val="1"/>
        </dgm:presLayoutVars>
      </dgm:prSet>
      <dgm:spPr/>
      <dgm:t>
        <a:bodyPr/>
        <a:lstStyle/>
        <a:p>
          <a:endParaRPr lang="ru-RU"/>
        </a:p>
      </dgm:t>
    </dgm:pt>
  </dgm:ptLst>
  <dgm:cxnLst>
    <dgm:cxn modelId="{32C5F6FB-89B4-403F-B98B-70835BC6E319}" srcId="{B020CAA9-EC31-476A-8EF6-5A64E8C989CC}" destId="{4D8A6132-BD0B-4761-86DC-700ED48EDAD3}" srcOrd="0" destOrd="0" parTransId="{E6E0A6E2-AA25-4B66-973A-352DA6E351A2}" sibTransId="{CBE1C400-DB0D-40F4-A6B0-912C428F214A}"/>
    <dgm:cxn modelId="{7B42BD7E-C75E-49D9-9EA9-D74AB8336B79}" srcId="{563050B6-B5D9-4A68-B999-A9B3019A131A}" destId="{A40FC4C8-9D99-4691-B016-4F0F8888733A}" srcOrd="2" destOrd="0" parTransId="{5CC40C43-0AC0-4128-93A4-AD56EB1BABB9}" sibTransId="{C987B33E-19E8-4FE5-A833-195765B9E9AE}"/>
    <dgm:cxn modelId="{A7821453-7D2A-46DA-8FBD-218831D31438}" type="presOf" srcId="{563050B6-B5D9-4A68-B999-A9B3019A131A}" destId="{4E97FC66-CCDC-4C62-B5B3-2763CAFEEE10}" srcOrd="0" destOrd="0" presId="urn:microsoft.com/office/officeart/2005/8/layout/vList5"/>
    <dgm:cxn modelId="{5E6DAB77-D24F-4ECE-991A-F2749C576B64}" srcId="{A40FC4C8-9D99-4691-B016-4F0F8888733A}" destId="{53587359-FC63-4BF5-96E8-1BA6B09E3105}" srcOrd="0" destOrd="0" parTransId="{4204EE3C-5EDB-427E-9603-4CFCDB1ED7B8}" sibTransId="{79D6782B-E2FB-4371-870F-9DE48ABA9446}"/>
    <dgm:cxn modelId="{A59B22E0-4BC4-445A-BFA9-E6945702837D}" srcId="{B020CAA9-EC31-476A-8EF6-5A64E8C989CC}" destId="{4BD44D87-84BB-4B48-BFD1-3D09CDDBF893}" srcOrd="1" destOrd="0" parTransId="{100A4BCF-BD12-4AA1-96FD-B93A71892D0D}" sibTransId="{68C3EAF5-1C57-4FA0-94F6-475431F3FA52}"/>
    <dgm:cxn modelId="{C3712EDC-223A-4F53-8B61-96B62D6EB9DD}" type="presOf" srcId="{4D4BDC66-45C1-4142-8A29-94988DC678B6}" destId="{A0A5157A-0AFB-467B-88C9-4E2BCB83DE25}" srcOrd="0" destOrd="0" presId="urn:microsoft.com/office/officeart/2005/8/layout/vList5"/>
    <dgm:cxn modelId="{133081DE-9214-48C5-A249-E75A77F02796}" type="presOf" srcId="{281FE77B-00D0-42AC-94FF-83DB034122CF}" destId="{73DC5BB8-F0A2-4C34-AA78-A08D2C7F0622}" srcOrd="0" destOrd="0" presId="urn:microsoft.com/office/officeart/2005/8/layout/vList5"/>
    <dgm:cxn modelId="{F52ADDE2-9BEC-4254-8493-24C038B2685B}" type="presOf" srcId="{55AE8F76-FBA8-40FC-88CD-8FBEFA1878FA}" destId="{B6E80788-4359-4C02-8A73-901C5E01D7CD}" srcOrd="0" destOrd="0" presId="urn:microsoft.com/office/officeart/2005/8/layout/vList5"/>
    <dgm:cxn modelId="{0C8C171E-5DD5-461B-8683-BFAB6E958062}" type="presOf" srcId="{4D8A6132-BD0B-4761-86DC-700ED48EDAD3}" destId="{B4446E4C-1997-47F1-9FCF-0BF7A1348F38}" srcOrd="0" destOrd="0" presId="urn:microsoft.com/office/officeart/2005/8/layout/vList5"/>
    <dgm:cxn modelId="{0AAB77E3-3C58-46D0-9FDD-B80A8948E3F6}" srcId="{4D4BDC66-45C1-4142-8A29-94988DC678B6}" destId="{281FE77B-00D0-42AC-94FF-83DB034122CF}" srcOrd="0" destOrd="0" parTransId="{A58D0854-5ABA-4909-AE32-CC1C5DF14317}" sibTransId="{4743FA74-DB04-45A7-B4C6-24B385018A95}"/>
    <dgm:cxn modelId="{0FB4A7F3-C8B2-4D11-9506-030CCE6EE4F7}" srcId="{563050B6-B5D9-4A68-B999-A9B3019A131A}" destId="{4D4BDC66-45C1-4142-8A29-94988DC678B6}" srcOrd="3" destOrd="0" parTransId="{C2D26F6A-4BF5-4D04-AFF1-AC1C2035C763}" sibTransId="{10F6657A-E932-439F-A360-AF92952C0AC7}"/>
    <dgm:cxn modelId="{F9BEF15A-83C7-45F6-9292-B4C1F050B01C}" type="presOf" srcId="{A40FC4C8-9D99-4691-B016-4F0F8888733A}" destId="{A71A1536-7938-455D-BA28-805A4793ACFB}" srcOrd="0" destOrd="0" presId="urn:microsoft.com/office/officeart/2005/8/layout/vList5"/>
    <dgm:cxn modelId="{41037725-330C-4824-B841-BD9106F22589}" type="presOf" srcId="{B020CAA9-EC31-476A-8EF6-5A64E8C989CC}" destId="{530B8EFF-E6D6-4527-9C8A-7250066133EA}" srcOrd="0" destOrd="0" presId="urn:microsoft.com/office/officeart/2005/8/layout/vList5"/>
    <dgm:cxn modelId="{8E6E163F-5C13-4158-B0A9-EE94E8AD8AF7}" type="presOf" srcId="{53587359-FC63-4BF5-96E8-1BA6B09E3105}" destId="{EC25F381-4559-4AEC-B4E6-1C7214DD50E2}" srcOrd="0" destOrd="0" presId="urn:microsoft.com/office/officeart/2005/8/layout/vList5"/>
    <dgm:cxn modelId="{4C4A8716-36DD-429A-B1D5-B7C2EF185638}" type="presOf" srcId="{1E79CA54-05D8-4ECB-A4BB-FC13B49BF21D}" destId="{1E514553-2003-49B2-95F8-4B81CA89AC21}" srcOrd="0" destOrd="0" presId="urn:microsoft.com/office/officeart/2005/8/layout/vList5"/>
    <dgm:cxn modelId="{0C529BFD-55D6-445D-BA0C-5A7F0372ACC2}" srcId="{55AE8F76-FBA8-40FC-88CD-8FBEFA1878FA}" destId="{1E79CA54-05D8-4ECB-A4BB-FC13B49BF21D}" srcOrd="0" destOrd="0" parTransId="{159D4E75-1E97-4D6F-AEEF-9359081B57E4}" sibTransId="{195935F8-DB4B-44E2-99FA-E4220F7916D3}"/>
    <dgm:cxn modelId="{7DAB4885-8179-4FEC-B4E3-3FEE8159D3E2}" srcId="{563050B6-B5D9-4A68-B999-A9B3019A131A}" destId="{B020CAA9-EC31-476A-8EF6-5A64E8C989CC}" srcOrd="0" destOrd="0" parTransId="{FF73147E-2E65-4941-80E3-D26E21AF5CCE}" sibTransId="{966AF9CF-9AC0-4233-B7B5-15696A3372B2}"/>
    <dgm:cxn modelId="{E309078E-616D-4912-8434-6EC5F3F939E0}" srcId="{563050B6-B5D9-4A68-B999-A9B3019A131A}" destId="{55AE8F76-FBA8-40FC-88CD-8FBEFA1878FA}" srcOrd="1" destOrd="0" parTransId="{9B497584-D245-4208-B076-7B3634BEF5A6}" sibTransId="{22E49481-2E42-443C-B633-C9E77DE38729}"/>
    <dgm:cxn modelId="{20863DE4-D38E-4D45-8F50-53FA5EB8A94F}" type="presOf" srcId="{C9DBBA99-FF2E-41C1-A089-32BBA5B993E5}" destId="{EC25F381-4559-4AEC-B4E6-1C7214DD50E2}" srcOrd="0" destOrd="1" presId="urn:microsoft.com/office/officeart/2005/8/layout/vList5"/>
    <dgm:cxn modelId="{2A45F18C-3C3E-4844-B880-789C7D27351A}" type="presOf" srcId="{74E98D69-5D9A-4098-B43C-366902D8020F}" destId="{1E514553-2003-49B2-95F8-4B81CA89AC21}" srcOrd="0" destOrd="1" presId="urn:microsoft.com/office/officeart/2005/8/layout/vList5"/>
    <dgm:cxn modelId="{7FBB56B0-FED4-4055-A5E9-EFE44B4AC79F}" type="presOf" srcId="{4BD44D87-84BB-4B48-BFD1-3D09CDDBF893}" destId="{B4446E4C-1997-47F1-9FCF-0BF7A1348F38}" srcOrd="0" destOrd="1" presId="urn:microsoft.com/office/officeart/2005/8/layout/vList5"/>
    <dgm:cxn modelId="{FEB179BD-D3B0-4A6B-AB00-34416F426CAC}" srcId="{A40FC4C8-9D99-4691-B016-4F0F8888733A}" destId="{C9DBBA99-FF2E-41C1-A089-32BBA5B993E5}" srcOrd="1" destOrd="0" parTransId="{74281E39-1657-4AEB-90D0-2D814E28536E}" sibTransId="{61698F1B-5CF0-418E-BBC4-C2E8A85F560C}"/>
    <dgm:cxn modelId="{01C354E1-C453-4DA3-9751-F12CEF1E44E3}" srcId="{55AE8F76-FBA8-40FC-88CD-8FBEFA1878FA}" destId="{74E98D69-5D9A-4098-B43C-366902D8020F}" srcOrd="1" destOrd="0" parTransId="{EEAE329A-45BF-4F4E-9501-57980952447F}" sibTransId="{8FA4013D-0851-47D2-B171-EDDC9F48D1F4}"/>
    <dgm:cxn modelId="{A368E2BE-3630-4ACD-8CD6-236BB87F66B4}" type="presParOf" srcId="{4E97FC66-CCDC-4C62-B5B3-2763CAFEEE10}" destId="{C752912D-8B9C-4A1A-9167-CC17993FCF8A}" srcOrd="0" destOrd="0" presId="urn:microsoft.com/office/officeart/2005/8/layout/vList5"/>
    <dgm:cxn modelId="{F334A78D-112C-47A2-BC8D-BD890E6DFBF1}" type="presParOf" srcId="{C752912D-8B9C-4A1A-9167-CC17993FCF8A}" destId="{530B8EFF-E6D6-4527-9C8A-7250066133EA}" srcOrd="0" destOrd="0" presId="urn:microsoft.com/office/officeart/2005/8/layout/vList5"/>
    <dgm:cxn modelId="{BA25D2E7-FF0C-487D-9CDD-5D943E551FDA}" type="presParOf" srcId="{C752912D-8B9C-4A1A-9167-CC17993FCF8A}" destId="{B4446E4C-1997-47F1-9FCF-0BF7A1348F38}" srcOrd="1" destOrd="0" presId="urn:microsoft.com/office/officeart/2005/8/layout/vList5"/>
    <dgm:cxn modelId="{E3E1C08F-95CB-4042-8970-2C3F5680BF1E}" type="presParOf" srcId="{4E97FC66-CCDC-4C62-B5B3-2763CAFEEE10}" destId="{A1F95287-F151-4F06-BA78-58F2DD96CE42}" srcOrd="1" destOrd="0" presId="urn:microsoft.com/office/officeart/2005/8/layout/vList5"/>
    <dgm:cxn modelId="{0E89B87D-6150-4E22-96F2-36EC874F9EDC}" type="presParOf" srcId="{4E97FC66-CCDC-4C62-B5B3-2763CAFEEE10}" destId="{F93F0791-D6C5-4F3D-8414-F21B5E64AD34}" srcOrd="2" destOrd="0" presId="urn:microsoft.com/office/officeart/2005/8/layout/vList5"/>
    <dgm:cxn modelId="{5A2D29A0-9C94-43E6-BA14-092033D5919D}" type="presParOf" srcId="{F93F0791-D6C5-4F3D-8414-F21B5E64AD34}" destId="{B6E80788-4359-4C02-8A73-901C5E01D7CD}" srcOrd="0" destOrd="0" presId="urn:microsoft.com/office/officeart/2005/8/layout/vList5"/>
    <dgm:cxn modelId="{841A7045-1236-4779-A0C3-4767FF0A14C2}" type="presParOf" srcId="{F93F0791-D6C5-4F3D-8414-F21B5E64AD34}" destId="{1E514553-2003-49B2-95F8-4B81CA89AC21}" srcOrd="1" destOrd="0" presId="urn:microsoft.com/office/officeart/2005/8/layout/vList5"/>
    <dgm:cxn modelId="{BF07DB40-4E2B-45FE-88F3-386FC3F8932A}" type="presParOf" srcId="{4E97FC66-CCDC-4C62-B5B3-2763CAFEEE10}" destId="{C44DEB95-2D3D-43B6-9A8F-39824306B836}" srcOrd="3" destOrd="0" presId="urn:microsoft.com/office/officeart/2005/8/layout/vList5"/>
    <dgm:cxn modelId="{124F9E42-084E-4894-8FC9-A8FEEF91DD42}" type="presParOf" srcId="{4E97FC66-CCDC-4C62-B5B3-2763CAFEEE10}" destId="{164CB567-D467-4E29-959D-ED8F58853FB7}" srcOrd="4" destOrd="0" presId="urn:microsoft.com/office/officeart/2005/8/layout/vList5"/>
    <dgm:cxn modelId="{7C6FAD1C-3A4D-460C-AD4C-3D7B7B4464DE}" type="presParOf" srcId="{164CB567-D467-4E29-959D-ED8F58853FB7}" destId="{A71A1536-7938-455D-BA28-805A4793ACFB}" srcOrd="0" destOrd="0" presId="urn:microsoft.com/office/officeart/2005/8/layout/vList5"/>
    <dgm:cxn modelId="{F2A5BC80-A678-482F-98D6-DEB4EED1677B}" type="presParOf" srcId="{164CB567-D467-4E29-959D-ED8F58853FB7}" destId="{EC25F381-4559-4AEC-B4E6-1C7214DD50E2}" srcOrd="1" destOrd="0" presId="urn:microsoft.com/office/officeart/2005/8/layout/vList5"/>
    <dgm:cxn modelId="{4757E471-4831-4892-82D8-0E16B4DE2934}" type="presParOf" srcId="{4E97FC66-CCDC-4C62-B5B3-2763CAFEEE10}" destId="{E55736D0-5B74-403D-855B-05BE02D5E4A2}" srcOrd="5" destOrd="0" presId="urn:microsoft.com/office/officeart/2005/8/layout/vList5"/>
    <dgm:cxn modelId="{B545D1DB-FAA5-488B-8AF9-6FC335A208AE}" type="presParOf" srcId="{4E97FC66-CCDC-4C62-B5B3-2763CAFEEE10}" destId="{02603EB8-C7D3-4E23-B300-411F34E0B1BC}" srcOrd="6" destOrd="0" presId="urn:microsoft.com/office/officeart/2005/8/layout/vList5"/>
    <dgm:cxn modelId="{155829CA-F2FB-4530-B482-2FE1D767D227}" type="presParOf" srcId="{02603EB8-C7D3-4E23-B300-411F34E0B1BC}" destId="{A0A5157A-0AFB-467B-88C9-4E2BCB83DE25}" srcOrd="0" destOrd="0" presId="urn:microsoft.com/office/officeart/2005/8/layout/vList5"/>
    <dgm:cxn modelId="{669BD9FD-7B33-451C-84CE-C434E90E5C09}" type="presParOf" srcId="{02603EB8-C7D3-4E23-B300-411F34E0B1BC}" destId="{73DC5BB8-F0A2-4C34-AA78-A08D2C7F0622}" srcOrd="1" destOrd="0" presId="urn:microsoft.com/office/officeart/2005/8/layout/vList5"/>
  </dgm:cxnLst>
  <dgm:bg/>
  <dgm:whole/>
</dgm:dataModel>
</file>

<file path=ppt/diagrams/data4.xml><?xml version="1.0" encoding="utf-8"?>
<dgm:dataModel xmlns:dgm="http://schemas.openxmlformats.org/drawingml/2006/diagram" xmlns:a="http://schemas.openxmlformats.org/drawingml/2006/main">
  <dgm:ptLst>
    <dgm:pt modelId="{112A51C4-84B5-444B-9C60-F9376916744C}" type="doc">
      <dgm:prSet loTypeId="urn:microsoft.com/office/officeart/2005/8/layout/process2" loCatId="process" qsTypeId="urn:microsoft.com/office/officeart/2005/8/quickstyle/simple1" qsCatId="simple" csTypeId="urn:microsoft.com/office/officeart/2005/8/colors/accent1_2" csCatId="accent1" phldr="1"/>
      <dgm:spPr/>
      <dgm:t>
        <a:bodyPr/>
        <a:lstStyle/>
        <a:p>
          <a:endParaRPr lang="en-US"/>
        </a:p>
      </dgm:t>
    </dgm:pt>
    <dgm:pt modelId="{951FCD93-2AD5-4A92-BF90-2ED5A50E37A0}">
      <dgm:prSet phldrT="[Text]"/>
      <dgm:spPr/>
      <dgm:t>
        <a:bodyPr/>
        <a:lstStyle/>
        <a:p>
          <a:r>
            <a:rPr lang="en-US" dirty="0"/>
            <a:t>0 - UNSENT</a:t>
          </a:r>
        </a:p>
      </dgm:t>
    </dgm:pt>
    <dgm:pt modelId="{C17BD5C7-1F43-4004-BAD4-CC3743FAE5AF}" type="parTrans" cxnId="{BB35969E-42DA-46D1-99A5-78BAA76CBDBF}">
      <dgm:prSet/>
      <dgm:spPr/>
      <dgm:t>
        <a:bodyPr/>
        <a:lstStyle/>
        <a:p>
          <a:endParaRPr lang="en-US"/>
        </a:p>
      </dgm:t>
    </dgm:pt>
    <dgm:pt modelId="{7C0751AD-987D-490D-A90C-5E49C15A49C7}" type="sibTrans" cxnId="{BB35969E-42DA-46D1-99A5-78BAA76CBDBF}">
      <dgm:prSet/>
      <dgm:spPr/>
      <dgm:t>
        <a:bodyPr/>
        <a:lstStyle/>
        <a:p>
          <a:endParaRPr lang="en-US"/>
        </a:p>
      </dgm:t>
    </dgm:pt>
    <dgm:pt modelId="{7201FFA3-83CF-4E70-92F6-4CBC6F159719}">
      <dgm:prSet phldrT="[Text]"/>
      <dgm:spPr/>
      <dgm:t>
        <a:bodyPr/>
        <a:lstStyle/>
        <a:p>
          <a:r>
            <a:rPr lang="en-US" dirty="0"/>
            <a:t>1 - OPENED</a:t>
          </a:r>
        </a:p>
      </dgm:t>
    </dgm:pt>
    <dgm:pt modelId="{88CB6BEC-326C-4263-A603-32AF47DE29AB}" type="parTrans" cxnId="{637895C3-A706-4D69-A32F-703A4840EE36}">
      <dgm:prSet/>
      <dgm:spPr/>
      <dgm:t>
        <a:bodyPr/>
        <a:lstStyle/>
        <a:p>
          <a:endParaRPr lang="en-US"/>
        </a:p>
      </dgm:t>
    </dgm:pt>
    <dgm:pt modelId="{AB5E402B-1719-4FB6-82D3-98E205A93001}" type="sibTrans" cxnId="{637895C3-A706-4D69-A32F-703A4840EE36}">
      <dgm:prSet/>
      <dgm:spPr/>
      <dgm:t>
        <a:bodyPr/>
        <a:lstStyle/>
        <a:p>
          <a:endParaRPr lang="en-US"/>
        </a:p>
      </dgm:t>
    </dgm:pt>
    <dgm:pt modelId="{D077A3FD-5D56-493E-8C55-110E6935AC5B}">
      <dgm:prSet phldrT="[Text]"/>
      <dgm:spPr/>
      <dgm:t>
        <a:bodyPr/>
        <a:lstStyle/>
        <a:p>
          <a:r>
            <a:rPr lang="en-US" dirty="0"/>
            <a:t>2 – HEADERS_RECEIVED</a:t>
          </a:r>
        </a:p>
      </dgm:t>
    </dgm:pt>
    <dgm:pt modelId="{79C89ABA-6671-4195-A852-B60F72B49C7C}" type="parTrans" cxnId="{B6EC8B9C-05A0-4539-B558-6C72B5B83C20}">
      <dgm:prSet/>
      <dgm:spPr/>
      <dgm:t>
        <a:bodyPr/>
        <a:lstStyle/>
        <a:p>
          <a:endParaRPr lang="en-US"/>
        </a:p>
      </dgm:t>
    </dgm:pt>
    <dgm:pt modelId="{222216A6-B510-4833-B187-AE1824C7587C}" type="sibTrans" cxnId="{B6EC8B9C-05A0-4539-B558-6C72B5B83C20}">
      <dgm:prSet/>
      <dgm:spPr/>
      <dgm:t>
        <a:bodyPr/>
        <a:lstStyle/>
        <a:p>
          <a:endParaRPr lang="en-US"/>
        </a:p>
      </dgm:t>
    </dgm:pt>
    <dgm:pt modelId="{EB5491E1-34D9-4F12-A861-C322A1F9E07A}">
      <dgm:prSet phldrT="[Text]"/>
      <dgm:spPr/>
      <dgm:t>
        <a:bodyPr/>
        <a:lstStyle/>
        <a:p>
          <a:r>
            <a:rPr lang="en-US" dirty="0"/>
            <a:t>3 – LOADING</a:t>
          </a:r>
        </a:p>
      </dgm:t>
    </dgm:pt>
    <dgm:pt modelId="{BF89D3E1-B967-42A9-B925-D9EBE7031947}" type="parTrans" cxnId="{CCB1CBE0-077D-474A-A205-550D0B5341FF}">
      <dgm:prSet/>
      <dgm:spPr/>
      <dgm:t>
        <a:bodyPr/>
        <a:lstStyle/>
        <a:p>
          <a:endParaRPr lang="en-US"/>
        </a:p>
      </dgm:t>
    </dgm:pt>
    <dgm:pt modelId="{7B2C3D0B-EEE9-476D-BA5A-6FCBB63AFA09}" type="sibTrans" cxnId="{CCB1CBE0-077D-474A-A205-550D0B5341FF}">
      <dgm:prSet/>
      <dgm:spPr/>
      <dgm:t>
        <a:bodyPr/>
        <a:lstStyle/>
        <a:p>
          <a:endParaRPr lang="en-US"/>
        </a:p>
      </dgm:t>
    </dgm:pt>
    <dgm:pt modelId="{A5EF0BD2-CF6E-4308-83EE-84C486A09EB8}">
      <dgm:prSet phldrT="[Text]"/>
      <dgm:spPr/>
      <dgm:t>
        <a:bodyPr/>
        <a:lstStyle/>
        <a:p>
          <a:r>
            <a:rPr lang="en-US" dirty="0"/>
            <a:t>4 - DONE</a:t>
          </a:r>
        </a:p>
      </dgm:t>
    </dgm:pt>
    <dgm:pt modelId="{7FE0766B-871C-42B0-AEBF-F47BBEC765F8}" type="parTrans" cxnId="{D967F6C5-F192-4695-904B-8A48AD49B60F}">
      <dgm:prSet/>
      <dgm:spPr/>
      <dgm:t>
        <a:bodyPr/>
        <a:lstStyle/>
        <a:p>
          <a:endParaRPr lang="en-US"/>
        </a:p>
      </dgm:t>
    </dgm:pt>
    <dgm:pt modelId="{281D7DC8-D49B-48CF-BC31-BDF5A7A873C3}" type="sibTrans" cxnId="{D967F6C5-F192-4695-904B-8A48AD49B60F}">
      <dgm:prSet/>
      <dgm:spPr/>
      <dgm:t>
        <a:bodyPr/>
        <a:lstStyle/>
        <a:p>
          <a:endParaRPr lang="en-US"/>
        </a:p>
      </dgm:t>
    </dgm:pt>
    <dgm:pt modelId="{5454F742-4C4A-49D3-AB99-98888F2EE07C}" type="pres">
      <dgm:prSet presAssocID="{112A51C4-84B5-444B-9C60-F9376916744C}" presName="linearFlow" presStyleCnt="0">
        <dgm:presLayoutVars>
          <dgm:resizeHandles val="exact"/>
        </dgm:presLayoutVars>
      </dgm:prSet>
      <dgm:spPr/>
      <dgm:t>
        <a:bodyPr/>
        <a:lstStyle/>
        <a:p>
          <a:endParaRPr lang="ru-RU"/>
        </a:p>
      </dgm:t>
    </dgm:pt>
    <dgm:pt modelId="{082EAEAB-09FB-4F59-B409-241A87CF087B}" type="pres">
      <dgm:prSet presAssocID="{951FCD93-2AD5-4A92-BF90-2ED5A50E37A0}" presName="node" presStyleLbl="node1" presStyleIdx="0" presStyleCnt="5">
        <dgm:presLayoutVars>
          <dgm:bulletEnabled val="1"/>
        </dgm:presLayoutVars>
      </dgm:prSet>
      <dgm:spPr/>
      <dgm:t>
        <a:bodyPr/>
        <a:lstStyle/>
        <a:p>
          <a:endParaRPr lang="ru-RU"/>
        </a:p>
      </dgm:t>
    </dgm:pt>
    <dgm:pt modelId="{E3D26C04-F299-4470-9261-DC692034A907}" type="pres">
      <dgm:prSet presAssocID="{7C0751AD-987D-490D-A90C-5E49C15A49C7}" presName="sibTrans" presStyleLbl="sibTrans2D1" presStyleIdx="0" presStyleCnt="4"/>
      <dgm:spPr/>
      <dgm:t>
        <a:bodyPr/>
        <a:lstStyle/>
        <a:p>
          <a:endParaRPr lang="ru-RU"/>
        </a:p>
      </dgm:t>
    </dgm:pt>
    <dgm:pt modelId="{3699C2CD-4D37-4241-8C6B-8076BFD2C2FF}" type="pres">
      <dgm:prSet presAssocID="{7C0751AD-987D-490D-A90C-5E49C15A49C7}" presName="connectorText" presStyleLbl="sibTrans2D1" presStyleIdx="0" presStyleCnt="4"/>
      <dgm:spPr/>
      <dgm:t>
        <a:bodyPr/>
        <a:lstStyle/>
        <a:p>
          <a:endParaRPr lang="ru-RU"/>
        </a:p>
      </dgm:t>
    </dgm:pt>
    <dgm:pt modelId="{F9475A25-E7F1-4B1D-A432-766DF3FE75EF}" type="pres">
      <dgm:prSet presAssocID="{7201FFA3-83CF-4E70-92F6-4CBC6F159719}" presName="node" presStyleLbl="node1" presStyleIdx="1" presStyleCnt="5">
        <dgm:presLayoutVars>
          <dgm:bulletEnabled val="1"/>
        </dgm:presLayoutVars>
      </dgm:prSet>
      <dgm:spPr/>
      <dgm:t>
        <a:bodyPr/>
        <a:lstStyle/>
        <a:p>
          <a:endParaRPr lang="ru-RU"/>
        </a:p>
      </dgm:t>
    </dgm:pt>
    <dgm:pt modelId="{D3F88223-1223-4C43-A343-81A1A4FEC4A0}" type="pres">
      <dgm:prSet presAssocID="{AB5E402B-1719-4FB6-82D3-98E205A93001}" presName="sibTrans" presStyleLbl="sibTrans2D1" presStyleIdx="1" presStyleCnt="4"/>
      <dgm:spPr/>
      <dgm:t>
        <a:bodyPr/>
        <a:lstStyle/>
        <a:p>
          <a:endParaRPr lang="ru-RU"/>
        </a:p>
      </dgm:t>
    </dgm:pt>
    <dgm:pt modelId="{BDD42662-D2F8-4E85-B447-74C657C5D183}" type="pres">
      <dgm:prSet presAssocID="{AB5E402B-1719-4FB6-82D3-98E205A93001}" presName="connectorText" presStyleLbl="sibTrans2D1" presStyleIdx="1" presStyleCnt="4"/>
      <dgm:spPr/>
      <dgm:t>
        <a:bodyPr/>
        <a:lstStyle/>
        <a:p>
          <a:endParaRPr lang="ru-RU"/>
        </a:p>
      </dgm:t>
    </dgm:pt>
    <dgm:pt modelId="{01360E28-1296-414C-B1A6-6840F5678F8C}" type="pres">
      <dgm:prSet presAssocID="{D077A3FD-5D56-493E-8C55-110E6935AC5B}" presName="node" presStyleLbl="node1" presStyleIdx="2" presStyleCnt="5">
        <dgm:presLayoutVars>
          <dgm:bulletEnabled val="1"/>
        </dgm:presLayoutVars>
      </dgm:prSet>
      <dgm:spPr/>
      <dgm:t>
        <a:bodyPr/>
        <a:lstStyle/>
        <a:p>
          <a:endParaRPr lang="ru-RU"/>
        </a:p>
      </dgm:t>
    </dgm:pt>
    <dgm:pt modelId="{01DEA560-19D3-4720-B35C-446155924CBD}" type="pres">
      <dgm:prSet presAssocID="{222216A6-B510-4833-B187-AE1824C7587C}" presName="sibTrans" presStyleLbl="sibTrans2D1" presStyleIdx="2" presStyleCnt="4"/>
      <dgm:spPr/>
      <dgm:t>
        <a:bodyPr/>
        <a:lstStyle/>
        <a:p>
          <a:endParaRPr lang="ru-RU"/>
        </a:p>
      </dgm:t>
    </dgm:pt>
    <dgm:pt modelId="{8A1ECF02-5B70-46A7-B499-16B6DA079B21}" type="pres">
      <dgm:prSet presAssocID="{222216A6-B510-4833-B187-AE1824C7587C}" presName="connectorText" presStyleLbl="sibTrans2D1" presStyleIdx="2" presStyleCnt="4"/>
      <dgm:spPr/>
      <dgm:t>
        <a:bodyPr/>
        <a:lstStyle/>
        <a:p>
          <a:endParaRPr lang="ru-RU"/>
        </a:p>
      </dgm:t>
    </dgm:pt>
    <dgm:pt modelId="{50C58115-2126-42E0-82F9-7E976DEE1B26}" type="pres">
      <dgm:prSet presAssocID="{EB5491E1-34D9-4F12-A861-C322A1F9E07A}" presName="node" presStyleLbl="node1" presStyleIdx="3" presStyleCnt="5">
        <dgm:presLayoutVars>
          <dgm:bulletEnabled val="1"/>
        </dgm:presLayoutVars>
      </dgm:prSet>
      <dgm:spPr/>
      <dgm:t>
        <a:bodyPr/>
        <a:lstStyle/>
        <a:p>
          <a:endParaRPr lang="ru-RU"/>
        </a:p>
      </dgm:t>
    </dgm:pt>
    <dgm:pt modelId="{D1DAEBDB-5942-436F-9CF3-4974FF897980}" type="pres">
      <dgm:prSet presAssocID="{7B2C3D0B-EEE9-476D-BA5A-6FCBB63AFA09}" presName="sibTrans" presStyleLbl="sibTrans2D1" presStyleIdx="3" presStyleCnt="4"/>
      <dgm:spPr/>
      <dgm:t>
        <a:bodyPr/>
        <a:lstStyle/>
        <a:p>
          <a:endParaRPr lang="ru-RU"/>
        </a:p>
      </dgm:t>
    </dgm:pt>
    <dgm:pt modelId="{8ACA0E48-6C1F-4E1F-9E18-A5F56A979CF7}" type="pres">
      <dgm:prSet presAssocID="{7B2C3D0B-EEE9-476D-BA5A-6FCBB63AFA09}" presName="connectorText" presStyleLbl="sibTrans2D1" presStyleIdx="3" presStyleCnt="4"/>
      <dgm:spPr/>
      <dgm:t>
        <a:bodyPr/>
        <a:lstStyle/>
        <a:p>
          <a:endParaRPr lang="ru-RU"/>
        </a:p>
      </dgm:t>
    </dgm:pt>
    <dgm:pt modelId="{4F9D5237-775C-4C89-8BC7-E2FCFD9BEEDC}" type="pres">
      <dgm:prSet presAssocID="{A5EF0BD2-CF6E-4308-83EE-84C486A09EB8}" presName="node" presStyleLbl="node1" presStyleIdx="4" presStyleCnt="5">
        <dgm:presLayoutVars>
          <dgm:bulletEnabled val="1"/>
        </dgm:presLayoutVars>
      </dgm:prSet>
      <dgm:spPr/>
      <dgm:t>
        <a:bodyPr/>
        <a:lstStyle/>
        <a:p>
          <a:endParaRPr lang="ru-RU"/>
        </a:p>
      </dgm:t>
    </dgm:pt>
  </dgm:ptLst>
  <dgm:cxnLst>
    <dgm:cxn modelId="{4E4CAA99-42C9-4438-9E78-7037F33AAA2B}" type="presOf" srcId="{AB5E402B-1719-4FB6-82D3-98E205A93001}" destId="{BDD42662-D2F8-4E85-B447-74C657C5D183}" srcOrd="1" destOrd="0" presId="urn:microsoft.com/office/officeart/2005/8/layout/process2"/>
    <dgm:cxn modelId="{CF8C3DF3-4120-4E3F-9AFB-3FF6A055A61F}" type="presOf" srcId="{AB5E402B-1719-4FB6-82D3-98E205A93001}" destId="{D3F88223-1223-4C43-A343-81A1A4FEC4A0}" srcOrd="0" destOrd="0" presId="urn:microsoft.com/office/officeart/2005/8/layout/process2"/>
    <dgm:cxn modelId="{CCB1CBE0-077D-474A-A205-550D0B5341FF}" srcId="{112A51C4-84B5-444B-9C60-F9376916744C}" destId="{EB5491E1-34D9-4F12-A861-C322A1F9E07A}" srcOrd="3" destOrd="0" parTransId="{BF89D3E1-B967-42A9-B925-D9EBE7031947}" sibTransId="{7B2C3D0B-EEE9-476D-BA5A-6FCBB63AFA09}"/>
    <dgm:cxn modelId="{B6EC8B9C-05A0-4539-B558-6C72B5B83C20}" srcId="{112A51C4-84B5-444B-9C60-F9376916744C}" destId="{D077A3FD-5D56-493E-8C55-110E6935AC5B}" srcOrd="2" destOrd="0" parTransId="{79C89ABA-6671-4195-A852-B60F72B49C7C}" sibTransId="{222216A6-B510-4833-B187-AE1824C7587C}"/>
    <dgm:cxn modelId="{637895C3-A706-4D69-A32F-703A4840EE36}" srcId="{112A51C4-84B5-444B-9C60-F9376916744C}" destId="{7201FFA3-83CF-4E70-92F6-4CBC6F159719}" srcOrd="1" destOrd="0" parTransId="{88CB6BEC-326C-4263-A603-32AF47DE29AB}" sibTransId="{AB5E402B-1719-4FB6-82D3-98E205A93001}"/>
    <dgm:cxn modelId="{7E02B39D-641D-45A9-9AAF-448B827022B6}" type="presOf" srcId="{951FCD93-2AD5-4A92-BF90-2ED5A50E37A0}" destId="{082EAEAB-09FB-4F59-B409-241A87CF087B}" srcOrd="0" destOrd="0" presId="urn:microsoft.com/office/officeart/2005/8/layout/process2"/>
    <dgm:cxn modelId="{E754FCA7-FFDD-413F-B5FC-6A1801782B2C}" type="presOf" srcId="{D077A3FD-5D56-493E-8C55-110E6935AC5B}" destId="{01360E28-1296-414C-B1A6-6840F5678F8C}" srcOrd="0" destOrd="0" presId="urn:microsoft.com/office/officeart/2005/8/layout/process2"/>
    <dgm:cxn modelId="{0BB8C045-B623-4FC6-BC1B-75728B1CF8DD}" type="presOf" srcId="{7C0751AD-987D-490D-A90C-5E49C15A49C7}" destId="{3699C2CD-4D37-4241-8C6B-8076BFD2C2FF}" srcOrd="1" destOrd="0" presId="urn:microsoft.com/office/officeart/2005/8/layout/process2"/>
    <dgm:cxn modelId="{CB1FD1C5-7AA8-4219-95F3-09E6DEDC5E0E}" type="presOf" srcId="{7C0751AD-987D-490D-A90C-5E49C15A49C7}" destId="{E3D26C04-F299-4470-9261-DC692034A907}" srcOrd="0" destOrd="0" presId="urn:microsoft.com/office/officeart/2005/8/layout/process2"/>
    <dgm:cxn modelId="{CF6E7C5E-50C3-4CFD-BB9C-AA424960F486}" type="presOf" srcId="{222216A6-B510-4833-B187-AE1824C7587C}" destId="{8A1ECF02-5B70-46A7-B499-16B6DA079B21}" srcOrd="1" destOrd="0" presId="urn:microsoft.com/office/officeart/2005/8/layout/process2"/>
    <dgm:cxn modelId="{E6242E4E-30DF-4184-8E01-2B87A9654827}" type="presOf" srcId="{222216A6-B510-4833-B187-AE1824C7587C}" destId="{01DEA560-19D3-4720-B35C-446155924CBD}" srcOrd="0" destOrd="0" presId="urn:microsoft.com/office/officeart/2005/8/layout/process2"/>
    <dgm:cxn modelId="{BB35969E-42DA-46D1-99A5-78BAA76CBDBF}" srcId="{112A51C4-84B5-444B-9C60-F9376916744C}" destId="{951FCD93-2AD5-4A92-BF90-2ED5A50E37A0}" srcOrd="0" destOrd="0" parTransId="{C17BD5C7-1F43-4004-BAD4-CC3743FAE5AF}" sibTransId="{7C0751AD-987D-490D-A90C-5E49C15A49C7}"/>
    <dgm:cxn modelId="{D967F6C5-F192-4695-904B-8A48AD49B60F}" srcId="{112A51C4-84B5-444B-9C60-F9376916744C}" destId="{A5EF0BD2-CF6E-4308-83EE-84C486A09EB8}" srcOrd="4" destOrd="0" parTransId="{7FE0766B-871C-42B0-AEBF-F47BBEC765F8}" sibTransId="{281D7DC8-D49B-48CF-BC31-BDF5A7A873C3}"/>
    <dgm:cxn modelId="{155D69D1-0B8E-4C8C-9958-952B853B1F24}" type="presOf" srcId="{7201FFA3-83CF-4E70-92F6-4CBC6F159719}" destId="{F9475A25-E7F1-4B1D-A432-766DF3FE75EF}" srcOrd="0" destOrd="0" presId="urn:microsoft.com/office/officeart/2005/8/layout/process2"/>
    <dgm:cxn modelId="{48916B7A-C94A-4390-A4A4-85EE47202177}" type="presOf" srcId="{7B2C3D0B-EEE9-476D-BA5A-6FCBB63AFA09}" destId="{8ACA0E48-6C1F-4E1F-9E18-A5F56A979CF7}" srcOrd="1" destOrd="0" presId="urn:microsoft.com/office/officeart/2005/8/layout/process2"/>
    <dgm:cxn modelId="{91890C08-2095-421B-9D76-3AB91393BDA4}" type="presOf" srcId="{EB5491E1-34D9-4F12-A861-C322A1F9E07A}" destId="{50C58115-2126-42E0-82F9-7E976DEE1B26}" srcOrd="0" destOrd="0" presId="urn:microsoft.com/office/officeart/2005/8/layout/process2"/>
    <dgm:cxn modelId="{AAC5A11F-3303-4B48-A139-032C1EF102A4}" type="presOf" srcId="{A5EF0BD2-CF6E-4308-83EE-84C486A09EB8}" destId="{4F9D5237-775C-4C89-8BC7-E2FCFD9BEEDC}" srcOrd="0" destOrd="0" presId="urn:microsoft.com/office/officeart/2005/8/layout/process2"/>
    <dgm:cxn modelId="{DF2F164E-818C-4457-9A82-655E0258A8BE}" type="presOf" srcId="{112A51C4-84B5-444B-9C60-F9376916744C}" destId="{5454F742-4C4A-49D3-AB99-98888F2EE07C}" srcOrd="0" destOrd="0" presId="urn:microsoft.com/office/officeart/2005/8/layout/process2"/>
    <dgm:cxn modelId="{D063DD3A-13CA-4C1B-9EA2-961C8AD738AD}" type="presOf" srcId="{7B2C3D0B-EEE9-476D-BA5A-6FCBB63AFA09}" destId="{D1DAEBDB-5942-436F-9CF3-4974FF897980}" srcOrd="0" destOrd="0" presId="urn:microsoft.com/office/officeart/2005/8/layout/process2"/>
    <dgm:cxn modelId="{EE490905-6DD7-4D4E-80A6-CEBF84888CDC}" type="presParOf" srcId="{5454F742-4C4A-49D3-AB99-98888F2EE07C}" destId="{082EAEAB-09FB-4F59-B409-241A87CF087B}" srcOrd="0" destOrd="0" presId="urn:microsoft.com/office/officeart/2005/8/layout/process2"/>
    <dgm:cxn modelId="{EA6478F8-9127-4E2E-8A6D-29EBD3D3EF68}" type="presParOf" srcId="{5454F742-4C4A-49D3-AB99-98888F2EE07C}" destId="{E3D26C04-F299-4470-9261-DC692034A907}" srcOrd="1" destOrd="0" presId="urn:microsoft.com/office/officeart/2005/8/layout/process2"/>
    <dgm:cxn modelId="{F503BEF3-2B50-4E70-80C4-0E09B8513DAA}" type="presParOf" srcId="{E3D26C04-F299-4470-9261-DC692034A907}" destId="{3699C2CD-4D37-4241-8C6B-8076BFD2C2FF}" srcOrd="0" destOrd="0" presId="urn:microsoft.com/office/officeart/2005/8/layout/process2"/>
    <dgm:cxn modelId="{3E3F6389-57ED-4143-8FDD-C3231C7C62F8}" type="presParOf" srcId="{5454F742-4C4A-49D3-AB99-98888F2EE07C}" destId="{F9475A25-E7F1-4B1D-A432-766DF3FE75EF}" srcOrd="2" destOrd="0" presId="urn:microsoft.com/office/officeart/2005/8/layout/process2"/>
    <dgm:cxn modelId="{B06C1B83-E06F-4870-AB26-4DBABAAB9C42}" type="presParOf" srcId="{5454F742-4C4A-49D3-AB99-98888F2EE07C}" destId="{D3F88223-1223-4C43-A343-81A1A4FEC4A0}" srcOrd="3" destOrd="0" presId="urn:microsoft.com/office/officeart/2005/8/layout/process2"/>
    <dgm:cxn modelId="{C379D69A-3FBD-49F3-985F-C111E3DF0CAA}" type="presParOf" srcId="{D3F88223-1223-4C43-A343-81A1A4FEC4A0}" destId="{BDD42662-D2F8-4E85-B447-74C657C5D183}" srcOrd="0" destOrd="0" presId="urn:microsoft.com/office/officeart/2005/8/layout/process2"/>
    <dgm:cxn modelId="{ECE5AD46-2460-4323-B8FC-EC20D152A225}" type="presParOf" srcId="{5454F742-4C4A-49D3-AB99-98888F2EE07C}" destId="{01360E28-1296-414C-B1A6-6840F5678F8C}" srcOrd="4" destOrd="0" presId="urn:microsoft.com/office/officeart/2005/8/layout/process2"/>
    <dgm:cxn modelId="{266A48FA-5373-402E-B196-C2829057A08F}" type="presParOf" srcId="{5454F742-4C4A-49D3-AB99-98888F2EE07C}" destId="{01DEA560-19D3-4720-B35C-446155924CBD}" srcOrd="5" destOrd="0" presId="urn:microsoft.com/office/officeart/2005/8/layout/process2"/>
    <dgm:cxn modelId="{FA897DFF-B81B-48D3-8635-E838E5F29311}" type="presParOf" srcId="{01DEA560-19D3-4720-B35C-446155924CBD}" destId="{8A1ECF02-5B70-46A7-B499-16B6DA079B21}" srcOrd="0" destOrd="0" presId="urn:microsoft.com/office/officeart/2005/8/layout/process2"/>
    <dgm:cxn modelId="{12F045AA-0AB5-4357-9823-F9E92CA298AE}" type="presParOf" srcId="{5454F742-4C4A-49D3-AB99-98888F2EE07C}" destId="{50C58115-2126-42E0-82F9-7E976DEE1B26}" srcOrd="6" destOrd="0" presId="urn:microsoft.com/office/officeart/2005/8/layout/process2"/>
    <dgm:cxn modelId="{E721ABCC-0A50-4A7E-A425-8897695E75AA}" type="presParOf" srcId="{5454F742-4C4A-49D3-AB99-98888F2EE07C}" destId="{D1DAEBDB-5942-436F-9CF3-4974FF897980}" srcOrd="7" destOrd="0" presId="urn:microsoft.com/office/officeart/2005/8/layout/process2"/>
    <dgm:cxn modelId="{EBE1BA70-ECF1-473F-8654-0B99A46B28BA}" type="presParOf" srcId="{D1DAEBDB-5942-436F-9CF3-4974FF897980}" destId="{8ACA0E48-6C1F-4E1F-9E18-A5F56A979CF7}" srcOrd="0" destOrd="0" presId="urn:microsoft.com/office/officeart/2005/8/layout/process2"/>
    <dgm:cxn modelId="{ECD6631A-D03A-47DF-BC63-B5FCDC9D2B52}" type="presParOf" srcId="{5454F742-4C4A-49D3-AB99-98888F2EE07C}" destId="{4F9D5237-775C-4C89-8BC7-E2FCFD9BEEDC}" srcOrd="8" destOrd="0" presId="urn:microsoft.com/office/officeart/2005/8/layout/process2"/>
  </dgm:cxnLst>
  <dgm:bg/>
  <dgm:whole/>
</dgm:dataModel>
</file>

<file path=ppt/diagrams/data5.xml><?xml version="1.0" encoding="utf-8"?>
<dgm:dataModel xmlns:dgm="http://schemas.openxmlformats.org/drawingml/2006/diagram" xmlns:a="http://schemas.openxmlformats.org/drawingml/2006/main">
  <dgm:ptLst>
    <dgm:pt modelId="{563050B6-B5D9-4A68-B999-A9B3019A131A}"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B020CAA9-EC31-476A-8EF6-5A64E8C989CC}">
      <dgm:prSet phldrT="[Text]"/>
      <dgm:spPr/>
      <dgm:t>
        <a:bodyPr/>
        <a:lstStyle/>
        <a:p>
          <a:r>
            <a:rPr lang="en-US" dirty="0"/>
            <a:t>.</a:t>
          </a:r>
          <a:r>
            <a:rPr lang="en-US" dirty="0" err="1"/>
            <a:t>ajax</a:t>
          </a:r>
          <a:r>
            <a:rPr lang="en-US" dirty="0"/>
            <a:t>()</a:t>
          </a:r>
        </a:p>
      </dgm:t>
    </dgm:pt>
    <dgm:pt modelId="{FF73147E-2E65-4941-80E3-D26E21AF5CCE}" type="parTrans" cxnId="{7DAB4885-8179-4FEC-B4E3-3FEE8159D3E2}">
      <dgm:prSet/>
      <dgm:spPr/>
      <dgm:t>
        <a:bodyPr/>
        <a:lstStyle/>
        <a:p>
          <a:endParaRPr lang="en-US"/>
        </a:p>
      </dgm:t>
    </dgm:pt>
    <dgm:pt modelId="{966AF9CF-9AC0-4233-B7B5-15696A3372B2}" type="sibTrans" cxnId="{7DAB4885-8179-4FEC-B4E3-3FEE8159D3E2}">
      <dgm:prSet/>
      <dgm:spPr/>
      <dgm:t>
        <a:bodyPr/>
        <a:lstStyle/>
        <a:p>
          <a:endParaRPr lang="en-US"/>
        </a:p>
      </dgm:t>
    </dgm:pt>
    <dgm:pt modelId="{4D8A6132-BD0B-4761-86DC-700ED48EDAD3}">
      <dgm:prSet phldrT="[Text]"/>
      <dgm:spPr/>
      <dgm:t>
        <a:bodyPr/>
        <a:lstStyle/>
        <a:p>
          <a:r>
            <a:rPr lang="en-US" dirty="0"/>
            <a:t>loads html code into some DOM element of a page</a:t>
          </a:r>
          <a:endParaRPr lang="en-US" i="1" dirty="0"/>
        </a:p>
      </dgm:t>
    </dgm:pt>
    <dgm:pt modelId="{E6E0A6E2-AA25-4B66-973A-352DA6E351A2}" type="parTrans" cxnId="{32C5F6FB-89B4-403F-B98B-70835BC6E319}">
      <dgm:prSet/>
      <dgm:spPr/>
      <dgm:t>
        <a:bodyPr/>
        <a:lstStyle/>
        <a:p>
          <a:endParaRPr lang="en-US"/>
        </a:p>
      </dgm:t>
    </dgm:pt>
    <dgm:pt modelId="{CBE1C400-DB0D-40F4-A6B0-912C428F214A}" type="sibTrans" cxnId="{32C5F6FB-89B4-403F-B98B-70835BC6E319}">
      <dgm:prSet/>
      <dgm:spPr/>
      <dgm:t>
        <a:bodyPr/>
        <a:lstStyle/>
        <a:p>
          <a:endParaRPr lang="en-US"/>
        </a:p>
      </dgm:t>
    </dgm:pt>
    <dgm:pt modelId="{A40FC4C8-9D99-4691-B016-4F0F8888733A}">
      <dgm:prSet phldrT="[Text]"/>
      <dgm:spPr/>
      <dgm:t>
        <a:bodyPr/>
        <a:lstStyle/>
        <a:p>
          <a:r>
            <a:rPr lang="en-US" dirty="0"/>
            <a:t>.get()</a:t>
          </a:r>
        </a:p>
      </dgm:t>
    </dgm:pt>
    <dgm:pt modelId="{5CC40C43-0AC0-4128-93A4-AD56EB1BABB9}" type="parTrans" cxnId="{7B42BD7E-C75E-49D9-9EA9-D74AB8336B79}">
      <dgm:prSet/>
      <dgm:spPr/>
      <dgm:t>
        <a:bodyPr/>
        <a:lstStyle/>
        <a:p>
          <a:endParaRPr lang="en-US"/>
        </a:p>
      </dgm:t>
    </dgm:pt>
    <dgm:pt modelId="{C987B33E-19E8-4FE5-A833-195765B9E9AE}" type="sibTrans" cxnId="{7B42BD7E-C75E-49D9-9EA9-D74AB8336B79}">
      <dgm:prSet/>
      <dgm:spPr/>
      <dgm:t>
        <a:bodyPr/>
        <a:lstStyle/>
        <a:p>
          <a:endParaRPr lang="en-US"/>
        </a:p>
      </dgm:t>
    </dgm:pt>
    <dgm:pt modelId="{53587359-FC63-4BF5-96E8-1BA6B09E3105}">
      <dgm:prSet phldrT="[Text]"/>
      <dgm:spPr/>
      <dgm:t>
        <a:bodyPr/>
        <a:lstStyle/>
        <a:p>
          <a:r>
            <a:rPr lang="en-US" dirty="0"/>
            <a:t>makes Ajax request by using HTTP GET method</a:t>
          </a:r>
        </a:p>
      </dgm:t>
    </dgm:pt>
    <dgm:pt modelId="{4204EE3C-5EDB-427E-9603-4CFCDB1ED7B8}" type="parTrans" cxnId="{5E6DAB77-D24F-4ECE-991A-F2749C576B64}">
      <dgm:prSet/>
      <dgm:spPr/>
      <dgm:t>
        <a:bodyPr/>
        <a:lstStyle/>
        <a:p>
          <a:endParaRPr lang="en-US"/>
        </a:p>
      </dgm:t>
    </dgm:pt>
    <dgm:pt modelId="{79D6782B-E2FB-4371-870F-9DE48ABA9446}" type="sibTrans" cxnId="{5E6DAB77-D24F-4ECE-991A-F2749C576B64}">
      <dgm:prSet/>
      <dgm:spPr/>
      <dgm:t>
        <a:bodyPr/>
        <a:lstStyle/>
        <a:p>
          <a:endParaRPr lang="en-US"/>
        </a:p>
      </dgm:t>
    </dgm:pt>
    <dgm:pt modelId="{4D4BDC66-45C1-4142-8A29-94988DC678B6}">
      <dgm:prSet phldrT="[Text]"/>
      <dgm:spPr/>
      <dgm:t>
        <a:bodyPr/>
        <a:lstStyle/>
        <a:p>
          <a:r>
            <a:rPr lang="en-US" dirty="0"/>
            <a:t>.post()</a:t>
          </a:r>
        </a:p>
      </dgm:t>
    </dgm:pt>
    <dgm:pt modelId="{C2D26F6A-4BF5-4D04-AFF1-AC1C2035C763}" type="parTrans" cxnId="{0FB4A7F3-C8B2-4D11-9506-030CCE6EE4F7}">
      <dgm:prSet/>
      <dgm:spPr/>
      <dgm:t>
        <a:bodyPr/>
        <a:lstStyle/>
        <a:p>
          <a:endParaRPr lang="en-US"/>
        </a:p>
      </dgm:t>
    </dgm:pt>
    <dgm:pt modelId="{10F6657A-E932-439F-A360-AF92952C0AC7}" type="sibTrans" cxnId="{0FB4A7F3-C8B2-4D11-9506-030CCE6EE4F7}">
      <dgm:prSet/>
      <dgm:spPr/>
      <dgm:t>
        <a:bodyPr/>
        <a:lstStyle/>
        <a:p>
          <a:endParaRPr lang="en-US"/>
        </a:p>
      </dgm:t>
    </dgm:pt>
    <dgm:pt modelId="{281FE77B-00D0-42AC-94FF-83DB034122CF}">
      <dgm:prSet phldrT="[Text]"/>
      <dgm:spPr/>
      <dgm:t>
        <a:bodyPr/>
        <a:lstStyle/>
        <a:p>
          <a:r>
            <a:rPr lang="en-US" dirty="0"/>
            <a:t>makes Ajax request by using HTTP POST method</a:t>
          </a:r>
        </a:p>
      </dgm:t>
    </dgm:pt>
    <dgm:pt modelId="{A58D0854-5ABA-4909-AE32-CC1C5DF14317}" type="parTrans" cxnId="{0AAB77E3-3C58-46D0-9FDD-B80A8948E3F6}">
      <dgm:prSet/>
      <dgm:spPr/>
      <dgm:t>
        <a:bodyPr/>
        <a:lstStyle/>
        <a:p>
          <a:endParaRPr lang="en-US"/>
        </a:p>
      </dgm:t>
    </dgm:pt>
    <dgm:pt modelId="{4743FA74-DB04-45A7-B4C6-24B385018A95}" type="sibTrans" cxnId="{0AAB77E3-3C58-46D0-9FDD-B80A8948E3F6}">
      <dgm:prSet/>
      <dgm:spPr/>
      <dgm:t>
        <a:bodyPr/>
        <a:lstStyle/>
        <a:p>
          <a:endParaRPr lang="en-US"/>
        </a:p>
      </dgm:t>
    </dgm:pt>
    <dgm:pt modelId="{0FA2E7DA-089C-4B84-94F5-41F6246C34FC}">
      <dgm:prSet phldrT="[Text]"/>
      <dgm:spPr/>
      <dgm:t>
        <a:bodyPr/>
        <a:lstStyle/>
        <a:p>
          <a:r>
            <a:rPr lang="en-US" i="0" dirty="0"/>
            <a:t>simplest Ajax method of a jQuery library</a:t>
          </a:r>
        </a:p>
      </dgm:t>
    </dgm:pt>
    <dgm:pt modelId="{3CF315B8-DDE9-44B8-80DD-7685E1A256BF}" type="parTrans" cxnId="{243DD939-7F33-4EF5-9AD1-8C7386568111}">
      <dgm:prSet/>
      <dgm:spPr/>
      <dgm:t>
        <a:bodyPr/>
        <a:lstStyle/>
        <a:p>
          <a:endParaRPr lang="en-US"/>
        </a:p>
      </dgm:t>
    </dgm:pt>
    <dgm:pt modelId="{1CFF7F63-6733-449C-BA6F-8302EB592C9D}" type="sibTrans" cxnId="{243DD939-7F33-4EF5-9AD1-8C7386568111}">
      <dgm:prSet/>
      <dgm:spPr/>
      <dgm:t>
        <a:bodyPr/>
        <a:lstStyle/>
        <a:p>
          <a:endParaRPr lang="en-US"/>
        </a:p>
      </dgm:t>
    </dgm:pt>
    <dgm:pt modelId="{52AE6CCB-ECF6-48D7-8B3B-C9AAD3905976}">
      <dgm:prSet phldrT="[Text]"/>
      <dgm:spPr/>
      <dgm:t>
        <a:bodyPr/>
        <a:lstStyle/>
        <a:p>
          <a:r>
            <a:rPr lang="en-US" dirty="0"/>
            <a:t>.</a:t>
          </a:r>
          <a:r>
            <a:rPr lang="en-US" dirty="0" err="1"/>
            <a:t>getJSON</a:t>
          </a:r>
          <a:r>
            <a:rPr lang="en-US" dirty="0"/>
            <a:t>()</a:t>
          </a:r>
        </a:p>
      </dgm:t>
    </dgm:pt>
    <dgm:pt modelId="{8E1D0175-1BAE-4DCD-8440-3D82A7B480A3}" type="parTrans" cxnId="{AF60CA13-F31C-400C-89CC-052D509E7766}">
      <dgm:prSet/>
      <dgm:spPr/>
      <dgm:t>
        <a:bodyPr/>
        <a:lstStyle/>
        <a:p>
          <a:endParaRPr lang="en-US"/>
        </a:p>
      </dgm:t>
    </dgm:pt>
    <dgm:pt modelId="{F1008B73-E308-48BE-9B56-20FD1EECA8A0}" type="sibTrans" cxnId="{AF60CA13-F31C-400C-89CC-052D509E7766}">
      <dgm:prSet/>
      <dgm:spPr/>
      <dgm:t>
        <a:bodyPr/>
        <a:lstStyle/>
        <a:p>
          <a:endParaRPr lang="en-US"/>
        </a:p>
      </dgm:t>
    </dgm:pt>
    <dgm:pt modelId="{378E9467-36A5-4702-92DB-DEFE1C411355}">
      <dgm:prSet phldrT="[Text]"/>
      <dgm:spPr/>
      <dgm:t>
        <a:bodyPr/>
        <a:lstStyle/>
        <a:p>
          <a:r>
            <a:rPr lang="en-US" dirty="0"/>
            <a:t>loads JSON-encoded data from the server using HTTP GET request</a:t>
          </a:r>
        </a:p>
      </dgm:t>
    </dgm:pt>
    <dgm:pt modelId="{EF6F3C19-D700-4020-B260-87C9AA79901D}" type="parTrans" cxnId="{4D64560D-EA7E-4B0A-84F1-233F25CACE63}">
      <dgm:prSet/>
      <dgm:spPr/>
      <dgm:t>
        <a:bodyPr/>
        <a:lstStyle/>
        <a:p>
          <a:endParaRPr lang="en-US"/>
        </a:p>
      </dgm:t>
    </dgm:pt>
    <dgm:pt modelId="{5135649C-34DF-4840-B897-A114D925504C}" type="sibTrans" cxnId="{4D64560D-EA7E-4B0A-84F1-233F25CACE63}">
      <dgm:prSet/>
      <dgm:spPr/>
      <dgm:t>
        <a:bodyPr/>
        <a:lstStyle/>
        <a:p>
          <a:endParaRPr lang="en-US"/>
        </a:p>
      </dgm:t>
    </dgm:pt>
    <dgm:pt modelId="{1650633B-869B-45C2-98A7-04F3C9BD9E61}">
      <dgm:prSet phldrT="[Text]"/>
      <dgm:spPr/>
      <dgm:t>
        <a:bodyPr/>
        <a:lstStyle/>
        <a:p>
          <a:r>
            <a:rPr lang="en-US" dirty="0"/>
            <a:t>supports JSONP that allows to overcome same origin policy</a:t>
          </a:r>
        </a:p>
      </dgm:t>
    </dgm:pt>
    <dgm:pt modelId="{F4A2CB92-70E1-4FDE-AA49-CEE418B1530C}" type="parTrans" cxnId="{498F7C7F-DDA7-4990-823C-DDFE9D1C0B2B}">
      <dgm:prSet/>
      <dgm:spPr/>
      <dgm:t>
        <a:bodyPr/>
        <a:lstStyle/>
        <a:p>
          <a:endParaRPr lang="en-US"/>
        </a:p>
      </dgm:t>
    </dgm:pt>
    <dgm:pt modelId="{75A7FB24-0563-4796-B418-3AD3069FDA06}" type="sibTrans" cxnId="{498F7C7F-DDA7-4990-823C-DDFE9D1C0B2B}">
      <dgm:prSet/>
      <dgm:spPr/>
      <dgm:t>
        <a:bodyPr/>
        <a:lstStyle/>
        <a:p>
          <a:endParaRPr lang="en-US"/>
        </a:p>
      </dgm:t>
    </dgm:pt>
    <dgm:pt modelId="{F570EFF0-F306-4748-B355-2826286CF2F3}">
      <dgm:prSet phldrT="[Text]"/>
      <dgm:spPr/>
      <dgm:t>
        <a:bodyPr/>
        <a:lstStyle/>
        <a:p>
          <a:r>
            <a:rPr lang="en-US" dirty="0"/>
            <a:t>main Ajax method of a jQuery library</a:t>
          </a:r>
        </a:p>
      </dgm:t>
    </dgm:pt>
    <dgm:pt modelId="{3127D290-2F96-4BA7-8E98-90C90572BADA}" type="parTrans" cxnId="{B418C183-539D-4717-8111-3350EE41D2E0}">
      <dgm:prSet/>
      <dgm:spPr/>
      <dgm:t>
        <a:bodyPr/>
        <a:lstStyle/>
        <a:p>
          <a:endParaRPr lang="en-US"/>
        </a:p>
      </dgm:t>
    </dgm:pt>
    <dgm:pt modelId="{1B06367E-03D3-4C2B-AC5F-5328BF248768}" type="sibTrans" cxnId="{B418C183-539D-4717-8111-3350EE41D2E0}">
      <dgm:prSet/>
      <dgm:spPr/>
      <dgm:t>
        <a:bodyPr/>
        <a:lstStyle/>
        <a:p>
          <a:endParaRPr lang="en-US"/>
        </a:p>
      </dgm:t>
    </dgm:pt>
    <dgm:pt modelId="{DBA48309-839E-4EF0-AA6F-9D0758D313B0}">
      <dgm:prSet phldrT="[Text]"/>
      <dgm:spPr/>
      <dgm:t>
        <a:bodyPr/>
        <a:lstStyle/>
        <a:p>
          <a:r>
            <a:rPr lang="en-US" dirty="0"/>
            <a:t>provides numerous settings</a:t>
          </a:r>
        </a:p>
      </dgm:t>
    </dgm:pt>
    <dgm:pt modelId="{191D49ED-4907-4A20-BCCB-74EC155A8249}" type="parTrans" cxnId="{F6394DCC-5ACE-4984-B1F7-EAD7D7D25576}">
      <dgm:prSet/>
      <dgm:spPr/>
      <dgm:t>
        <a:bodyPr/>
        <a:lstStyle/>
        <a:p>
          <a:endParaRPr lang="en-US"/>
        </a:p>
      </dgm:t>
    </dgm:pt>
    <dgm:pt modelId="{9AD4FA0E-D824-46B5-BC11-141F0383A708}" type="sibTrans" cxnId="{F6394DCC-5ACE-4984-B1F7-EAD7D7D25576}">
      <dgm:prSet/>
      <dgm:spPr/>
      <dgm:t>
        <a:bodyPr/>
        <a:lstStyle/>
        <a:p>
          <a:endParaRPr lang="en-US"/>
        </a:p>
      </dgm:t>
    </dgm:pt>
    <dgm:pt modelId="{7BD86309-8FF8-4065-AE77-736FAE389624}">
      <dgm:prSet phldrT="[Text]"/>
      <dgm:spPr/>
      <dgm:t>
        <a:bodyPr/>
        <a:lstStyle/>
        <a:p>
          <a:r>
            <a:rPr lang="en-US" dirty="0"/>
            <a:t>.load()</a:t>
          </a:r>
        </a:p>
      </dgm:t>
    </dgm:pt>
    <dgm:pt modelId="{AD529943-EEF3-4725-B0F7-D113F89DA31F}" type="parTrans" cxnId="{63CDF6CB-D9E3-4684-8998-0FD715D480FE}">
      <dgm:prSet/>
      <dgm:spPr/>
      <dgm:t>
        <a:bodyPr/>
        <a:lstStyle/>
        <a:p>
          <a:endParaRPr lang="en-US"/>
        </a:p>
      </dgm:t>
    </dgm:pt>
    <dgm:pt modelId="{4DA5801C-4C17-4B54-AD0F-6EB6809D2BA3}" type="sibTrans" cxnId="{63CDF6CB-D9E3-4684-8998-0FD715D480FE}">
      <dgm:prSet/>
      <dgm:spPr/>
      <dgm:t>
        <a:bodyPr/>
        <a:lstStyle/>
        <a:p>
          <a:endParaRPr lang="en-US"/>
        </a:p>
      </dgm:t>
    </dgm:pt>
    <dgm:pt modelId="{4E97FC66-CCDC-4C62-B5B3-2763CAFEEE10}" type="pres">
      <dgm:prSet presAssocID="{563050B6-B5D9-4A68-B999-A9B3019A131A}" presName="Name0" presStyleCnt="0">
        <dgm:presLayoutVars>
          <dgm:dir/>
          <dgm:animLvl val="lvl"/>
          <dgm:resizeHandles val="exact"/>
        </dgm:presLayoutVars>
      </dgm:prSet>
      <dgm:spPr/>
      <dgm:t>
        <a:bodyPr/>
        <a:lstStyle/>
        <a:p>
          <a:endParaRPr lang="ru-RU"/>
        </a:p>
      </dgm:t>
    </dgm:pt>
    <dgm:pt modelId="{C752912D-8B9C-4A1A-9167-CC17993FCF8A}" type="pres">
      <dgm:prSet presAssocID="{B020CAA9-EC31-476A-8EF6-5A64E8C989CC}" presName="linNode" presStyleCnt="0"/>
      <dgm:spPr/>
    </dgm:pt>
    <dgm:pt modelId="{530B8EFF-E6D6-4527-9C8A-7250066133EA}" type="pres">
      <dgm:prSet presAssocID="{B020CAA9-EC31-476A-8EF6-5A64E8C989CC}" presName="parentText" presStyleLbl="node1" presStyleIdx="0" presStyleCnt="5">
        <dgm:presLayoutVars>
          <dgm:chMax val="1"/>
          <dgm:bulletEnabled val="1"/>
        </dgm:presLayoutVars>
      </dgm:prSet>
      <dgm:spPr/>
      <dgm:t>
        <a:bodyPr/>
        <a:lstStyle/>
        <a:p>
          <a:endParaRPr lang="ru-RU"/>
        </a:p>
      </dgm:t>
    </dgm:pt>
    <dgm:pt modelId="{B4446E4C-1997-47F1-9FCF-0BF7A1348F38}" type="pres">
      <dgm:prSet presAssocID="{B020CAA9-EC31-476A-8EF6-5A64E8C989CC}" presName="descendantText" presStyleLbl="alignAccFollowNode1" presStyleIdx="0" presStyleCnt="5">
        <dgm:presLayoutVars>
          <dgm:bulletEnabled val="1"/>
        </dgm:presLayoutVars>
      </dgm:prSet>
      <dgm:spPr/>
      <dgm:t>
        <a:bodyPr/>
        <a:lstStyle/>
        <a:p>
          <a:endParaRPr lang="ru-RU"/>
        </a:p>
      </dgm:t>
    </dgm:pt>
    <dgm:pt modelId="{A1F95287-F151-4F06-BA78-58F2DD96CE42}" type="pres">
      <dgm:prSet presAssocID="{966AF9CF-9AC0-4233-B7B5-15696A3372B2}" presName="sp" presStyleCnt="0"/>
      <dgm:spPr/>
    </dgm:pt>
    <dgm:pt modelId="{948E9A94-0223-4FD5-A934-95AE6BB60BA4}" type="pres">
      <dgm:prSet presAssocID="{7BD86309-8FF8-4065-AE77-736FAE389624}" presName="linNode" presStyleCnt="0"/>
      <dgm:spPr/>
    </dgm:pt>
    <dgm:pt modelId="{96B3EDDC-C63F-439F-A33B-E8FF9604111F}" type="pres">
      <dgm:prSet presAssocID="{7BD86309-8FF8-4065-AE77-736FAE389624}" presName="parentText" presStyleLbl="node1" presStyleIdx="1" presStyleCnt="5">
        <dgm:presLayoutVars>
          <dgm:chMax val="1"/>
          <dgm:bulletEnabled val="1"/>
        </dgm:presLayoutVars>
      </dgm:prSet>
      <dgm:spPr/>
      <dgm:t>
        <a:bodyPr/>
        <a:lstStyle/>
        <a:p>
          <a:endParaRPr lang="ru-RU"/>
        </a:p>
      </dgm:t>
    </dgm:pt>
    <dgm:pt modelId="{DDB5FBF9-8923-4AE2-A225-A9F235FB23C5}" type="pres">
      <dgm:prSet presAssocID="{7BD86309-8FF8-4065-AE77-736FAE389624}" presName="descendantText" presStyleLbl="alignAccFollowNode1" presStyleIdx="1" presStyleCnt="5">
        <dgm:presLayoutVars>
          <dgm:bulletEnabled val="1"/>
        </dgm:presLayoutVars>
      </dgm:prSet>
      <dgm:spPr/>
      <dgm:t>
        <a:bodyPr/>
        <a:lstStyle/>
        <a:p>
          <a:endParaRPr lang="ru-RU"/>
        </a:p>
      </dgm:t>
    </dgm:pt>
    <dgm:pt modelId="{6546E7E8-110A-4208-96CB-BF979792E8B0}" type="pres">
      <dgm:prSet presAssocID="{4DA5801C-4C17-4B54-AD0F-6EB6809D2BA3}" presName="sp" presStyleCnt="0"/>
      <dgm:spPr/>
    </dgm:pt>
    <dgm:pt modelId="{164CB567-D467-4E29-959D-ED8F58853FB7}" type="pres">
      <dgm:prSet presAssocID="{A40FC4C8-9D99-4691-B016-4F0F8888733A}" presName="linNode" presStyleCnt="0"/>
      <dgm:spPr/>
    </dgm:pt>
    <dgm:pt modelId="{A71A1536-7938-455D-BA28-805A4793ACFB}" type="pres">
      <dgm:prSet presAssocID="{A40FC4C8-9D99-4691-B016-4F0F8888733A}" presName="parentText" presStyleLbl="node1" presStyleIdx="2" presStyleCnt="5">
        <dgm:presLayoutVars>
          <dgm:chMax val="1"/>
          <dgm:bulletEnabled val="1"/>
        </dgm:presLayoutVars>
      </dgm:prSet>
      <dgm:spPr/>
      <dgm:t>
        <a:bodyPr/>
        <a:lstStyle/>
        <a:p>
          <a:endParaRPr lang="ru-RU"/>
        </a:p>
      </dgm:t>
    </dgm:pt>
    <dgm:pt modelId="{EC25F381-4559-4AEC-B4E6-1C7214DD50E2}" type="pres">
      <dgm:prSet presAssocID="{A40FC4C8-9D99-4691-B016-4F0F8888733A}" presName="descendantText" presStyleLbl="alignAccFollowNode1" presStyleIdx="2" presStyleCnt="5">
        <dgm:presLayoutVars>
          <dgm:bulletEnabled val="1"/>
        </dgm:presLayoutVars>
      </dgm:prSet>
      <dgm:spPr/>
      <dgm:t>
        <a:bodyPr/>
        <a:lstStyle/>
        <a:p>
          <a:endParaRPr lang="ru-RU"/>
        </a:p>
      </dgm:t>
    </dgm:pt>
    <dgm:pt modelId="{E55736D0-5B74-403D-855B-05BE02D5E4A2}" type="pres">
      <dgm:prSet presAssocID="{C987B33E-19E8-4FE5-A833-195765B9E9AE}" presName="sp" presStyleCnt="0"/>
      <dgm:spPr/>
    </dgm:pt>
    <dgm:pt modelId="{02603EB8-C7D3-4E23-B300-411F34E0B1BC}" type="pres">
      <dgm:prSet presAssocID="{4D4BDC66-45C1-4142-8A29-94988DC678B6}" presName="linNode" presStyleCnt="0"/>
      <dgm:spPr/>
    </dgm:pt>
    <dgm:pt modelId="{A0A5157A-0AFB-467B-88C9-4E2BCB83DE25}" type="pres">
      <dgm:prSet presAssocID="{4D4BDC66-45C1-4142-8A29-94988DC678B6}" presName="parentText" presStyleLbl="node1" presStyleIdx="3" presStyleCnt="5">
        <dgm:presLayoutVars>
          <dgm:chMax val="1"/>
          <dgm:bulletEnabled val="1"/>
        </dgm:presLayoutVars>
      </dgm:prSet>
      <dgm:spPr/>
      <dgm:t>
        <a:bodyPr/>
        <a:lstStyle/>
        <a:p>
          <a:endParaRPr lang="ru-RU"/>
        </a:p>
      </dgm:t>
    </dgm:pt>
    <dgm:pt modelId="{73DC5BB8-F0A2-4C34-AA78-A08D2C7F0622}" type="pres">
      <dgm:prSet presAssocID="{4D4BDC66-45C1-4142-8A29-94988DC678B6}" presName="descendantText" presStyleLbl="alignAccFollowNode1" presStyleIdx="3" presStyleCnt="5">
        <dgm:presLayoutVars>
          <dgm:bulletEnabled val="1"/>
        </dgm:presLayoutVars>
      </dgm:prSet>
      <dgm:spPr/>
      <dgm:t>
        <a:bodyPr/>
        <a:lstStyle/>
        <a:p>
          <a:endParaRPr lang="ru-RU"/>
        </a:p>
      </dgm:t>
    </dgm:pt>
    <dgm:pt modelId="{98F389FA-B4D3-425C-9F24-7FE746EF0E25}" type="pres">
      <dgm:prSet presAssocID="{10F6657A-E932-439F-A360-AF92952C0AC7}" presName="sp" presStyleCnt="0"/>
      <dgm:spPr/>
    </dgm:pt>
    <dgm:pt modelId="{35D3AFB2-3B69-49C5-B2D5-233A816C05A2}" type="pres">
      <dgm:prSet presAssocID="{52AE6CCB-ECF6-48D7-8B3B-C9AAD3905976}" presName="linNode" presStyleCnt="0"/>
      <dgm:spPr/>
    </dgm:pt>
    <dgm:pt modelId="{03973E11-38AB-4335-8AB7-73FD174C3564}" type="pres">
      <dgm:prSet presAssocID="{52AE6CCB-ECF6-48D7-8B3B-C9AAD3905976}" presName="parentText" presStyleLbl="node1" presStyleIdx="4" presStyleCnt="5">
        <dgm:presLayoutVars>
          <dgm:chMax val="1"/>
          <dgm:bulletEnabled val="1"/>
        </dgm:presLayoutVars>
      </dgm:prSet>
      <dgm:spPr/>
      <dgm:t>
        <a:bodyPr/>
        <a:lstStyle/>
        <a:p>
          <a:endParaRPr lang="ru-RU"/>
        </a:p>
      </dgm:t>
    </dgm:pt>
    <dgm:pt modelId="{498A12B5-1A86-43FE-8BCC-B5C10944A08E}" type="pres">
      <dgm:prSet presAssocID="{52AE6CCB-ECF6-48D7-8B3B-C9AAD3905976}" presName="descendantText" presStyleLbl="alignAccFollowNode1" presStyleIdx="4" presStyleCnt="5">
        <dgm:presLayoutVars>
          <dgm:bulletEnabled val="1"/>
        </dgm:presLayoutVars>
      </dgm:prSet>
      <dgm:spPr/>
      <dgm:t>
        <a:bodyPr/>
        <a:lstStyle/>
        <a:p>
          <a:endParaRPr lang="ru-RU"/>
        </a:p>
      </dgm:t>
    </dgm:pt>
  </dgm:ptLst>
  <dgm:cxnLst>
    <dgm:cxn modelId="{BD1B706E-C679-470B-A82F-4630765B4C2C}" type="presOf" srcId="{563050B6-B5D9-4A68-B999-A9B3019A131A}" destId="{4E97FC66-CCDC-4C62-B5B3-2763CAFEEE10}" srcOrd="0" destOrd="0" presId="urn:microsoft.com/office/officeart/2005/8/layout/vList5"/>
    <dgm:cxn modelId="{4D64560D-EA7E-4B0A-84F1-233F25CACE63}" srcId="{52AE6CCB-ECF6-48D7-8B3B-C9AAD3905976}" destId="{378E9467-36A5-4702-92DB-DEFE1C411355}" srcOrd="0" destOrd="0" parTransId="{EF6F3C19-D700-4020-B260-87C9AA79901D}" sibTransId="{5135649C-34DF-4840-B897-A114D925504C}"/>
    <dgm:cxn modelId="{B418C183-539D-4717-8111-3350EE41D2E0}" srcId="{B020CAA9-EC31-476A-8EF6-5A64E8C989CC}" destId="{F570EFF0-F306-4748-B355-2826286CF2F3}" srcOrd="0" destOrd="0" parTransId="{3127D290-2F96-4BA7-8E98-90C90572BADA}" sibTransId="{1B06367E-03D3-4C2B-AC5F-5328BF248768}"/>
    <dgm:cxn modelId="{7DAB4885-8179-4FEC-B4E3-3FEE8159D3E2}" srcId="{563050B6-B5D9-4A68-B999-A9B3019A131A}" destId="{B020CAA9-EC31-476A-8EF6-5A64E8C989CC}" srcOrd="0" destOrd="0" parTransId="{FF73147E-2E65-4941-80E3-D26E21AF5CCE}" sibTransId="{966AF9CF-9AC0-4233-B7B5-15696A3372B2}"/>
    <dgm:cxn modelId="{E5FC8105-4CD3-4FE1-86FB-D4BFA1063F03}" type="presOf" srcId="{F570EFF0-F306-4748-B355-2826286CF2F3}" destId="{B4446E4C-1997-47F1-9FCF-0BF7A1348F38}" srcOrd="0" destOrd="0" presId="urn:microsoft.com/office/officeart/2005/8/layout/vList5"/>
    <dgm:cxn modelId="{E4DFD658-DFC9-4942-934B-BFED4C9781DD}" type="presOf" srcId="{A40FC4C8-9D99-4691-B016-4F0F8888733A}" destId="{A71A1536-7938-455D-BA28-805A4793ACFB}" srcOrd="0" destOrd="0" presId="urn:microsoft.com/office/officeart/2005/8/layout/vList5"/>
    <dgm:cxn modelId="{99C84158-0426-4D2C-9666-A830B75F1588}" type="presOf" srcId="{4D4BDC66-45C1-4142-8A29-94988DC678B6}" destId="{A0A5157A-0AFB-467B-88C9-4E2BCB83DE25}" srcOrd="0" destOrd="0" presId="urn:microsoft.com/office/officeart/2005/8/layout/vList5"/>
    <dgm:cxn modelId="{87AEDD5F-54BE-4A7B-9516-806A2A68B134}" type="presOf" srcId="{1650633B-869B-45C2-98A7-04F3C9BD9E61}" destId="{498A12B5-1A86-43FE-8BCC-B5C10944A08E}" srcOrd="0" destOrd="1" presId="urn:microsoft.com/office/officeart/2005/8/layout/vList5"/>
    <dgm:cxn modelId="{320E8ED3-9F97-48C7-891F-02076DA4D923}" type="presOf" srcId="{B020CAA9-EC31-476A-8EF6-5A64E8C989CC}" destId="{530B8EFF-E6D6-4527-9C8A-7250066133EA}" srcOrd="0" destOrd="0" presId="urn:microsoft.com/office/officeart/2005/8/layout/vList5"/>
    <dgm:cxn modelId="{63CDF6CB-D9E3-4684-8998-0FD715D480FE}" srcId="{563050B6-B5D9-4A68-B999-A9B3019A131A}" destId="{7BD86309-8FF8-4065-AE77-736FAE389624}" srcOrd="1" destOrd="0" parTransId="{AD529943-EEF3-4725-B0F7-D113F89DA31F}" sibTransId="{4DA5801C-4C17-4B54-AD0F-6EB6809D2BA3}"/>
    <dgm:cxn modelId="{243DD939-7F33-4EF5-9AD1-8C7386568111}" srcId="{7BD86309-8FF8-4065-AE77-736FAE389624}" destId="{0FA2E7DA-089C-4B84-94F5-41F6246C34FC}" srcOrd="0" destOrd="0" parTransId="{3CF315B8-DDE9-44B8-80DD-7685E1A256BF}" sibTransId="{1CFF7F63-6733-449C-BA6F-8302EB592C9D}"/>
    <dgm:cxn modelId="{0AAB77E3-3C58-46D0-9FDD-B80A8948E3F6}" srcId="{4D4BDC66-45C1-4142-8A29-94988DC678B6}" destId="{281FE77B-00D0-42AC-94FF-83DB034122CF}" srcOrd="0" destOrd="0" parTransId="{A58D0854-5ABA-4909-AE32-CC1C5DF14317}" sibTransId="{4743FA74-DB04-45A7-B4C6-24B385018A95}"/>
    <dgm:cxn modelId="{AF60CA13-F31C-400C-89CC-052D509E7766}" srcId="{563050B6-B5D9-4A68-B999-A9B3019A131A}" destId="{52AE6CCB-ECF6-48D7-8B3B-C9AAD3905976}" srcOrd="4" destOrd="0" parTransId="{8E1D0175-1BAE-4DCD-8440-3D82A7B480A3}" sibTransId="{F1008B73-E308-48BE-9B56-20FD1EECA8A0}"/>
    <dgm:cxn modelId="{6AAFD998-194B-4114-9F3E-E137ABD1ED6D}" type="presOf" srcId="{4D8A6132-BD0B-4761-86DC-700ED48EDAD3}" destId="{DDB5FBF9-8923-4AE2-A225-A9F235FB23C5}" srcOrd="0" destOrd="1" presId="urn:microsoft.com/office/officeart/2005/8/layout/vList5"/>
    <dgm:cxn modelId="{7B42BD7E-C75E-49D9-9EA9-D74AB8336B79}" srcId="{563050B6-B5D9-4A68-B999-A9B3019A131A}" destId="{A40FC4C8-9D99-4691-B016-4F0F8888733A}" srcOrd="2" destOrd="0" parTransId="{5CC40C43-0AC0-4128-93A4-AD56EB1BABB9}" sibTransId="{C987B33E-19E8-4FE5-A833-195765B9E9AE}"/>
    <dgm:cxn modelId="{146CE924-1916-4FAA-A35D-504F81E8C8FE}" type="presOf" srcId="{7BD86309-8FF8-4065-AE77-736FAE389624}" destId="{96B3EDDC-C63F-439F-A33B-E8FF9604111F}" srcOrd="0" destOrd="0" presId="urn:microsoft.com/office/officeart/2005/8/layout/vList5"/>
    <dgm:cxn modelId="{7B2953D6-119D-4645-8E61-7A769D75FE75}" type="presOf" srcId="{53587359-FC63-4BF5-96E8-1BA6B09E3105}" destId="{EC25F381-4559-4AEC-B4E6-1C7214DD50E2}" srcOrd="0" destOrd="0" presId="urn:microsoft.com/office/officeart/2005/8/layout/vList5"/>
    <dgm:cxn modelId="{5E6DAB77-D24F-4ECE-991A-F2749C576B64}" srcId="{A40FC4C8-9D99-4691-B016-4F0F8888733A}" destId="{53587359-FC63-4BF5-96E8-1BA6B09E3105}" srcOrd="0" destOrd="0" parTransId="{4204EE3C-5EDB-427E-9603-4CFCDB1ED7B8}" sibTransId="{79D6782B-E2FB-4371-870F-9DE48ABA9446}"/>
    <dgm:cxn modelId="{5150E47E-7AF4-4C5B-A4E6-5A26576E1895}" type="presOf" srcId="{281FE77B-00D0-42AC-94FF-83DB034122CF}" destId="{73DC5BB8-F0A2-4C34-AA78-A08D2C7F0622}" srcOrd="0" destOrd="0" presId="urn:microsoft.com/office/officeart/2005/8/layout/vList5"/>
    <dgm:cxn modelId="{6ABB1716-A9E8-4F0F-896D-484A6310CCCE}" type="presOf" srcId="{0FA2E7DA-089C-4B84-94F5-41F6246C34FC}" destId="{DDB5FBF9-8923-4AE2-A225-A9F235FB23C5}" srcOrd="0" destOrd="0" presId="urn:microsoft.com/office/officeart/2005/8/layout/vList5"/>
    <dgm:cxn modelId="{32C5F6FB-89B4-403F-B98B-70835BC6E319}" srcId="{7BD86309-8FF8-4065-AE77-736FAE389624}" destId="{4D8A6132-BD0B-4761-86DC-700ED48EDAD3}" srcOrd="1" destOrd="0" parTransId="{E6E0A6E2-AA25-4B66-973A-352DA6E351A2}" sibTransId="{CBE1C400-DB0D-40F4-A6B0-912C428F214A}"/>
    <dgm:cxn modelId="{F6394DCC-5ACE-4984-B1F7-EAD7D7D25576}" srcId="{B020CAA9-EC31-476A-8EF6-5A64E8C989CC}" destId="{DBA48309-839E-4EF0-AA6F-9D0758D313B0}" srcOrd="1" destOrd="0" parTransId="{191D49ED-4907-4A20-BCCB-74EC155A8249}" sibTransId="{9AD4FA0E-D824-46B5-BC11-141F0383A708}"/>
    <dgm:cxn modelId="{7E5631D0-59D1-407D-9025-7B48204529B5}" type="presOf" srcId="{378E9467-36A5-4702-92DB-DEFE1C411355}" destId="{498A12B5-1A86-43FE-8BCC-B5C10944A08E}" srcOrd="0" destOrd="0" presId="urn:microsoft.com/office/officeart/2005/8/layout/vList5"/>
    <dgm:cxn modelId="{6C36D34B-6DD5-484F-B847-2DD5D83CA4E1}" type="presOf" srcId="{52AE6CCB-ECF6-48D7-8B3B-C9AAD3905976}" destId="{03973E11-38AB-4335-8AB7-73FD174C3564}" srcOrd="0" destOrd="0" presId="urn:microsoft.com/office/officeart/2005/8/layout/vList5"/>
    <dgm:cxn modelId="{0FB4A7F3-C8B2-4D11-9506-030CCE6EE4F7}" srcId="{563050B6-B5D9-4A68-B999-A9B3019A131A}" destId="{4D4BDC66-45C1-4142-8A29-94988DC678B6}" srcOrd="3" destOrd="0" parTransId="{C2D26F6A-4BF5-4D04-AFF1-AC1C2035C763}" sibTransId="{10F6657A-E932-439F-A360-AF92952C0AC7}"/>
    <dgm:cxn modelId="{498F7C7F-DDA7-4990-823C-DDFE9D1C0B2B}" srcId="{52AE6CCB-ECF6-48D7-8B3B-C9AAD3905976}" destId="{1650633B-869B-45C2-98A7-04F3C9BD9E61}" srcOrd="1" destOrd="0" parTransId="{F4A2CB92-70E1-4FDE-AA49-CEE418B1530C}" sibTransId="{75A7FB24-0563-4796-B418-3AD3069FDA06}"/>
    <dgm:cxn modelId="{23386FE8-0AFB-4985-9878-90FF6B7ED6B3}" type="presOf" srcId="{DBA48309-839E-4EF0-AA6F-9D0758D313B0}" destId="{B4446E4C-1997-47F1-9FCF-0BF7A1348F38}" srcOrd="0" destOrd="1" presId="urn:microsoft.com/office/officeart/2005/8/layout/vList5"/>
    <dgm:cxn modelId="{3BBEA40B-584A-4F64-8075-61C7D78E59A9}" type="presParOf" srcId="{4E97FC66-CCDC-4C62-B5B3-2763CAFEEE10}" destId="{C752912D-8B9C-4A1A-9167-CC17993FCF8A}" srcOrd="0" destOrd="0" presId="urn:microsoft.com/office/officeart/2005/8/layout/vList5"/>
    <dgm:cxn modelId="{7267273D-A8FE-4FC0-8536-8323CC307357}" type="presParOf" srcId="{C752912D-8B9C-4A1A-9167-CC17993FCF8A}" destId="{530B8EFF-E6D6-4527-9C8A-7250066133EA}" srcOrd="0" destOrd="0" presId="urn:microsoft.com/office/officeart/2005/8/layout/vList5"/>
    <dgm:cxn modelId="{5491F0C2-A2BD-449E-A407-9C7B4D9A98EE}" type="presParOf" srcId="{C752912D-8B9C-4A1A-9167-CC17993FCF8A}" destId="{B4446E4C-1997-47F1-9FCF-0BF7A1348F38}" srcOrd="1" destOrd="0" presId="urn:microsoft.com/office/officeart/2005/8/layout/vList5"/>
    <dgm:cxn modelId="{B9C1FCD6-A924-451C-AAFD-81421A4E325D}" type="presParOf" srcId="{4E97FC66-CCDC-4C62-B5B3-2763CAFEEE10}" destId="{A1F95287-F151-4F06-BA78-58F2DD96CE42}" srcOrd="1" destOrd="0" presId="urn:microsoft.com/office/officeart/2005/8/layout/vList5"/>
    <dgm:cxn modelId="{9C769FD0-6583-46D0-A3D1-AB26E52BD9E9}" type="presParOf" srcId="{4E97FC66-CCDC-4C62-B5B3-2763CAFEEE10}" destId="{948E9A94-0223-4FD5-A934-95AE6BB60BA4}" srcOrd="2" destOrd="0" presId="urn:microsoft.com/office/officeart/2005/8/layout/vList5"/>
    <dgm:cxn modelId="{A375C3A6-3502-4AC1-901C-2DDE1AF73CE4}" type="presParOf" srcId="{948E9A94-0223-4FD5-A934-95AE6BB60BA4}" destId="{96B3EDDC-C63F-439F-A33B-E8FF9604111F}" srcOrd="0" destOrd="0" presId="urn:microsoft.com/office/officeart/2005/8/layout/vList5"/>
    <dgm:cxn modelId="{50C80546-AFCE-4817-B3C9-C6B3D88ACEE3}" type="presParOf" srcId="{948E9A94-0223-4FD5-A934-95AE6BB60BA4}" destId="{DDB5FBF9-8923-4AE2-A225-A9F235FB23C5}" srcOrd="1" destOrd="0" presId="urn:microsoft.com/office/officeart/2005/8/layout/vList5"/>
    <dgm:cxn modelId="{BBDEA28F-059F-4199-800A-98C0B6A17FC0}" type="presParOf" srcId="{4E97FC66-CCDC-4C62-B5B3-2763CAFEEE10}" destId="{6546E7E8-110A-4208-96CB-BF979792E8B0}" srcOrd="3" destOrd="0" presId="urn:microsoft.com/office/officeart/2005/8/layout/vList5"/>
    <dgm:cxn modelId="{FE5B4801-FBE5-4EEB-A892-483FEE881330}" type="presParOf" srcId="{4E97FC66-CCDC-4C62-B5B3-2763CAFEEE10}" destId="{164CB567-D467-4E29-959D-ED8F58853FB7}" srcOrd="4" destOrd="0" presId="urn:microsoft.com/office/officeart/2005/8/layout/vList5"/>
    <dgm:cxn modelId="{CB6934C8-D80F-4D56-9F72-F83047E6E71D}" type="presParOf" srcId="{164CB567-D467-4E29-959D-ED8F58853FB7}" destId="{A71A1536-7938-455D-BA28-805A4793ACFB}" srcOrd="0" destOrd="0" presId="urn:microsoft.com/office/officeart/2005/8/layout/vList5"/>
    <dgm:cxn modelId="{41399A93-2D6B-447B-882A-FAA0208B63CF}" type="presParOf" srcId="{164CB567-D467-4E29-959D-ED8F58853FB7}" destId="{EC25F381-4559-4AEC-B4E6-1C7214DD50E2}" srcOrd="1" destOrd="0" presId="urn:microsoft.com/office/officeart/2005/8/layout/vList5"/>
    <dgm:cxn modelId="{58D3E1BA-0B52-46B1-8B36-E50A62B1FAE3}" type="presParOf" srcId="{4E97FC66-CCDC-4C62-B5B3-2763CAFEEE10}" destId="{E55736D0-5B74-403D-855B-05BE02D5E4A2}" srcOrd="5" destOrd="0" presId="urn:microsoft.com/office/officeart/2005/8/layout/vList5"/>
    <dgm:cxn modelId="{CB132872-390A-4D54-B854-FE2299478A5D}" type="presParOf" srcId="{4E97FC66-CCDC-4C62-B5B3-2763CAFEEE10}" destId="{02603EB8-C7D3-4E23-B300-411F34E0B1BC}" srcOrd="6" destOrd="0" presId="urn:microsoft.com/office/officeart/2005/8/layout/vList5"/>
    <dgm:cxn modelId="{8EB7CE3A-88A3-4251-8E5F-116254DBD37A}" type="presParOf" srcId="{02603EB8-C7D3-4E23-B300-411F34E0B1BC}" destId="{A0A5157A-0AFB-467B-88C9-4E2BCB83DE25}" srcOrd="0" destOrd="0" presId="urn:microsoft.com/office/officeart/2005/8/layout/vList5"/>
    <dgm:cxn modelId="{95F4C113-16C7-453D-9432-B18F86A7BC6C}" type="presParOf" srcId="{02603EB8-C7D3-4E23-B300-411F34E0B1BC}" destId="{73DC5BB8-F0A2-4C34-AA78-A08D2C7F0622}" srcOrd="1" destOrd="0" presId="urn:microsoft.com/office/officeart/2005/8/layout/vList5"/>
    <dgm:cxn modelId="{3E1F1DD2-F34E-4F98-B015-56788191980F}" type="presParOf" srcId="{4E97FC66-CCDC-4C62-B5B3-2763CAFEEE10}" destId="{98F389FA-B4D3-425C-9F24-7FE746EF0E25}" srcOrd="7" destOrd="0" presId="urn:microsoft.com/office/officeart/2005/8/layout/vList5"/>
    <dgm:cxn modelId="{8CF1D082-E325-4073-B399-AEB173E17F31}" type="presParOf" srcId="{4E97FC66-CCDC-4C62-B5B3-2763CAFEEE10}" destId="{35D3AFB2-3B69-49C5-B2D5-233A816C05A2}" srcOrd="8" destOrd="0" presId="urn:microsoft.com/office/officeart/2005/8/layout/vList5"/>
    <dgm:cxn modelId="{219B3AB9-7C8A-4C9C-9D02-FA9D3F775AB8}" type="presParOf" srcId="{35D3AFB2-3B69-49C5-B2D5-233A816C05A2}" destId="{03973E11-38AB-4335-8AB7-73FD174C3564}" srcOrd="0" destOrd="0" presId="urn:microsoft.com/office/officeart/2005/8/layout/vList5"/>
    <dgm:cxn modelId="{02CB8510-1540-4135-B2DD-30FEBAB3F3CB}" type="presParOf" srcId="{35D3AFB2-3B69-49C5-B2D5-233A816C05A2}" destId="{498A12B5-1A86-43FE-8BCC-B5C10944A08E}" srcOrd="1" destOrd="0" presId="urn:microsoft.com/office/officeart/2005/8/layout/vList5"/>
  </dgm:cxnLst>
  <dgm:bg/>
  <dgm:whole/>
</dgm:dataModel>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2.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005B5E2-4A56-4394-99FE-7E854B2120C3}" type="datetimeFigureOut">
              <a:rPr lang="ru-RU" smtClean="0"/>
              <a:pPr/>
              <a:t>06.10.2019</a:t>
            </a:fld>
            <a:endParaRPr lang="ru-RU"/>
          </a:p>
        </p:txBody>
      </p:sp>
      <p:sp>
        <p:nvSpPr>
          <p:cNvPr id="4" name="Образ слайда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9C302D2-0296-4AEA-8A6D-C48187813113}" type="slidenum">
              <a:rPr lang="ru-RU" smtClean="0"/>
              <a:pPr/>
              <a:t>‹#›</a:t>
            </a:fld>
            <a:endParaRPr lang="ru-RU"/>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smtClean="0"/>
              <a:t>TITLE</a:t>
            </a:r>
            <a:r>
              <a:rPr lang="uk-UA" dirty="0" smtClean="0"/>
              <a:t/>
            </a:r>
            <a:br>
              <a:rPr lang="uk-UA" dirty="0" smtClean="0"/>
            </a:br>
            <a:r>
              <a:rPr lang="en-US" dirty="0" smtClean="0"/>
              <a:t>TO</a:t>
            </a:r>
            <a:r>
              <a:rPr lang="uk-UA" dirty="0" smtClean="0"/>
              <a:t> </a:t>
            </a:r>
            <a:r>
              <a:rPr lang="en-US" dirty="0" smtClean="0"/>
              <a:t>BE</a:t>
            </a:r>
            <a:r>
              <a:rPr lang="uk-UA" dirty="0" smtClean="0"/>
              <a:t> </a:t>
            </a:r>
            <a:r>
              <a:rPr lang="en-US" dirty="0" smtClean="0"/>
              <a:t>CAPI</a:t>
            </a:r>
            <a:r>
              <a:rPr lang="uk-UA" dirty="0" smtClean="0"/>
              <a:t/>
            </a:r>
            <a:br>
              <a:rPr lang="uk-UA" dirty="0" smtClean="0"/>
            </a:br>
            <a:r>
              <a:rPr lang="en-US" dirty="0" smtClean="0"/>
              <a:t>TALIZED</a:t>
            </a:r>
            <a:endParaRPr lang="en-US" dirty="0"/>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xmlns=""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CLICK TO EDIT THE TITLE</a:t>
            </a:r>
            <a:endParaRPr lang="en-US" dirty="0"/>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en-US" smtClean="0"/>
              <a:t>Click icon to add picture</a:t>
            </a:r>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 BE CAPITALIZED</a:t>
            </a:r>
            <a:endParaRPr lang="en-US" dirty="0"/>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en-US" smtClean="0"/>
              <a:t>Click icon to add picture</a:t>
            </a:r>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a:t>
            </a:r>
            <a:r>
              <a:rPr lang="uk-UA" dirty="0" smtClean="0"/>
              <a:t> С</a:t>
            </a:r>
            <a:r>
              <a:rPr lang="en-US" dirty="0" smtClean="0"/>
              <a:t>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en-US" smtClean="0"/>
              <a:t>Click icon to add picture</a:t>
            </a:r>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Tree>
    <p:extLst>
      <p:ext uri="{BB962C8B-B14F-4D97-AF65-F5344CB8AC3E}">
        <p14:creationId xmlns:p14="http://schemas.microsoft.com/office/powerpoint/2010/main" xmlns=""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en-US" smtClean="0"/>
              <a:t>Click icon to add chart</a:t>
            </a:r>
            <a:endParaRPr lang="en-US"/>
          </a:p>
        </p:txBody>
      </p:sp>
    </p:spTree>
    <p:extLst>
      <p:ext uri="{BB962C8B-B14F-4D97-AF65-F5344CB8AC3E}">
        <p14:creationId xmlns:p14="http://schemas.microsoft.com/office/powerpoint/2010/main" xmlns=""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en-US" smtClean="0"/>
              <a:t>Click icon to add chart</a:t>
            </a:r>
            <a:endParaRPr lang="en-US"/>
          </a:p>
        </p:txBody>
      </p:sp>
    </p:spTree>
    <p:extLst>
      <p:ext uri="{BB962C8B-B14F-4D97-AF65-F5344CB8AC3E}">
        <p14:creationId xmlns:p14="http://schemas.microsoft.com/office/powerpoint/2010/main" xmlns=""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smtClean="0"/>
              <a:t>TITLE</a:t>
            </a:r>
            <a:r>
              <a:rPr lang="uk-UA" dirty="0" smtClean="0"/>
              <a:t/>
            </a:r>
            <a:br>
              <a:rPr lang="uk-UA" dirty="0" smtClean="0"/>
            </a:br>
            <a:r>
              <a:rPr lang="en-US" dirty="0" smtClean="0"/>
              <a:t>TO</a:t>
            </a:r>
            <a:r>
              <a:rPr lang="uk-UA" dirty="0" smtClean="0"/>
              <a:t> </a:t>
            </a:r>
            <a:r>
              <a:rPr lang="en-US" dirty="0" smtClean="0"/>
              <a:t>BE</a:t>
            </a:r>
            <a:r>
              <a:rPr lang="uk-UA" dirty="0" smtClean="0"/>
              <a:t> </a:t>
            </a:r>
            <a:r>
              <a:rPr lang="en-US" dirty="0" smtClean="0"/>
              <a:t>CAPI</a:t>
            </a:r>
            <a:r>
              <a:rPr lang="uk-UA" dirty="0" smtClean="0"/>
              <a:t/>
            </a:r>
            <a:br>
              <a:rPr lang="uk-UA" dirty="0" smtClean="0"/>
            </a:br>
            <a:r>
              <a:rPr lang="en-US" dirty="0" smtClean="0"/>
              <a:t>TALIZED</a:t>
            </a:r>
            <a:endParaRPr lang="en-US" dirty="0"/>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xmlns="" val="42424576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smtClean="0"/>
              <a:t>TITLE TO BE CAPITALIZED</a:t>
            </a:r>
            <a:endParaRPr lang="en-US" dirty="0"/>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xmlns="" val="26677534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37189386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7701686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14196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smtClean="0"/>
              <a:t>TITLE TO BE CAPITALIZED</a:t>
            </a:r>
            <a:endParaRPr lang="en-US" dirty="0"/>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xmlns=""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38868973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3874876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Tree>
    <p:extLst>
      <p:ext uri="{BB962C8B-B14F-4D97-AF65-F5344CB8AC3E}">
        <p14:creationId xmlns:p14="http://schemas.microsoft.com/office/powerpoint/2010/main" xmlns="" val="112868998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35842787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CLICK TO EDIT THE TITLE</a:t>
            </a:r>
            <a:endParaRPr lang="en-US" dirty="0"/>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28554643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 BE CAPITALIZED</a:t>
            </a:r>
            <a:endParaRPr lang="en-US" dirty="0"/>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5590467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a:t>
            </a:r>
            <a:r>
              <a:rPr lang="uk-UA" dirty="0" smtClean="0"/>
              <a:t> С</a:t>
            </a:r>
            <a:r>
              <a:rPr lang="en-US" dirty="0" smtClean="0"/>
              <a:t>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Tree>
    <p:extLst>
      <p:ext uri="{BB962C8B-B14F-4D97-AF65-F5344CB8AC3E}">
        <p14:creationId xmlns:p14="http://schemas.microsoft.com/office/powerpoint/2010/main" xmlns="" val="1780709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a:p>
        </p:txBody>
      </p:sp>
    </p:spTree>
    <p:extLst>
      <p:ext uri="{BB962C8B-B14F-4D97-AF65-F5344CB8AC3E}">
        <p14:creationId xmlns:p14="http://schemas.microsoft.com/office/powerpoint/2010/main" xmlns="" val="22989921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a:p>
        </p:txBody>
      </p:sp>
    </p:spTree>
    <p:extLst>
      <p:ext uri="{BB962C8B-B14F-4D97-AF65-F5344CB8AC3E}">
        <p14:creationId xmlns:p14="http://schemas.microsoft.com/office/powerpoint/2010/main" xmlns="" val="1310242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254637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en-US" smtClean="0"/>
              <a:t>Click icon to add picture</a:t>
            </a:r>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image" Target="../media/image3.emf"/><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2.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p:nvPicPr>
        <p:blipFill>
          <a:blip r:embed="rId16"/>
          <a:stretch>
            <a:fillRect/>
          </a:stretch>
        </p:blipFill>
        <p:spPr>
          <a:xfrm>
            <a:off x="9959145" y="5906728"/>
            <a:ext cx="1547055" cy="265471"/>
          </a:xfrm>
          <a:prstGeom prst="rect">
            <a:avLst/>
          </a:prstGeom>
        </p:spPr>
      </p:pic>
    </p:spTree>
    <p:extLst>
      <p:ext uri="{BB962C8B-B14F-4D97-AF65-F5344CB8AC3E}">
        <p14:creationId xmlns:p14="http://schemas.microsoft.com/office/powerpoint/2010/main" xmlns=""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p:nvPicPr>
        <p:blipFill>
          <a:blip r:embed="rId16"/>
          <a:stretch>
            <a:fillRect/>
          </a:stretch>
        </p:blipFill>
        <p:spPr>
          <a:xfrm>
            <a:off x="9959145" y="5906728"/>
            <a:ext cx="1547053" cy="265471"/>
          </a:xfrm>
          <a:prstGeom prst="rect">
            <a:avLst/>
          </a:prstGeom>
        </p:spPr>
      </p:pic>
    </p:spTree>
    <p:extLst>
      <p:ext uri="{BB962C8B-B14F-4D97-AF65-F5344CB8AC3E}">
        <p14:creationId xmlns:p14="http://schemas.microsoft.com/office/powerpoint/2010/main" xmlns=""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7.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flaviocopes.com/dom/" TargetMode="External"/><Relationship Id="rId1" Type="http://schemas.openxmlformats.org/officeDocument/2006/relationships/slideLayout" Target="../slideLayouts/slideLayout17.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3" Type="http://schemas.openxmlformats.org/officeDocument/2006/relationships/hyperlink" Target="https://javascript.info/arraybuffer-binary-arrays" TargetMode="External"/><Relationship Id="rId2" Type="http://schemas.openxmlformats.org/officeDocument/2006/relationships/hyperlink" Target="https://javascript.info/blob" TargetMode="Externa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17.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3" Type="http://schemas.openxmlformats.org/officeDocument/2006/relationships/hyperlink" Target="https://developer.mozilla.org/en-US/docs/Web/API/Fetch_API/Using_Fetch" TargetMode="External"/><Relationship Id="rId2" Type="http://schemas.openxmlformats.org/officeDocument/2006/relationships/hyperlink" Target="https://javascript.info/fetch" TargetMode="External"/><Relationship Id="rId1" Type="http://schemas.openxmlformats.org/officeDocument/2006/relationships/slideLayout" Target="../slideLayouts/slideLayout17.xml"/><Relationship Id="rId5" Type="http://schemas.openxmlformats.org/officeDocument/2006/relationships/hyperlink" Target="https://softserve.academy/" TargetMode="External"/><Relationship Id="rId4" Type="http://schemas.openxmlformats.org/officeDocument/2006/relationships/hyperlink" Target="https://developer.mozilla.org/en-US/docs/Web/Guide/AJAX"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7.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7.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7.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AJAX</a:t>
            </a:r>
            <a:endParaRPr lang="en-US" dirty="0">
              <a:latin typeface="Proxima Nova Black" panose="02000506030000020004" pitchFamily="2" charset="0"/>
            </a:endParaRPr>
          </a:p>
        </p:txBody>
      </p:sp>
      <p:sp>
        <p:nvSpPr>
          <p:cNvPr id="3" name="Text Placeholder 2"/>
          <p:cNvSpPr>
            <a:spLocks noGrp="1"/>
          </p:cNvSpPr>
          <p:nvPr>
            <p:ph type="body" sz="quarter" idx="10"/>
          </p:nvPr>
        </p:nvSpPr>
        <p:spPr/>
        <p:txBody>
          <a:bodyPr/>
          <a:lstStyle/>
          <a:p>
            <a:r>
              <a:rPr lang="en-US" dirty="0" smtClean="0"/>
              <a:t>By </a:t>
            </a:r>
            <a:r>
              <a:rPr lang="en-US" dirty="0" err="1" smtClean="0"/>
              <a:t>Yurii</a:t>
            </a:r>
            <a:r>
              <a:rPr lang="en-US" dirty="0" smtClean="0"/>
              <a:t> </a:t>
            </a:r>
            <a:r>
              <a:rPr lang="en-US" dirty="0" err="1" smtClean="0"/>
              <a:t>Martynenko</a:t>
            </a:r>
            <a:endParaRPr lang="en-US" dirty="0"/>
          </a:p>
        </p:txBody>
      </p:sp>
    </p:spTree>
    <p:extLst>
      <p:ext uri="{BB962C8B-B14F-4D97-AF65-F5344CB8AC3E}">
        <p14:creationId xmlns:p14="http://schemas.microsoft.com/office/powerpoint/2010/main" xmlns="" val="155275645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Sample Usage of </a:t>
            </a:r>
            <a:r>
              <a:rPr lang="en-US" dirty="0" err="1" smtClean="0"/>
              <a:t>responseText</a:t>
            </a:r>
            <a:r>
              <a:rPr lang="en-US" dirty="0" smtClean="0"/>
              <a:t> for JSON </a:t>
            </a:r>
            <a:endParaRPr lang="ru-RU" dirty="0"/>
          </a:p>
        </p:txBody>
      </p:sp>
      <p:sp>
        <p:nvSpPr>
          <p:cNvPr id="3" name="Текст 2"/>
          <p:cNvSpPr>
            <a:spLocks noGrp="1"/>
          </p:cNvSpPr>
          <p:nvPr>
            <p:ph type="body" sz="quarter" idx="10"/>
          </p:nvPr>
        </p:nvSpPr>
        <p:spPr/>
        <p:txBody>
          <a:bodyPr/>
          <a:lstStyle/>
          <a:p>
            <a:r>
              <a:rPr lang="en-US" dirty="0" smtClean="0"/>
              <a:t>In a sample below we assume that server returns encoded </a:t>
            </a:r>
            <a:r>
              <a:rPr lang="en-US" b="1" dirty="0" smtClean="0"/>
              <a:t>JSON</a:t>
            </a:r>
            <a:r>
              <a:rPr lang="en-US" dirty="0" smtClean="0"/>
              <a:t> data about client:</a:t>
            </a:r>
            <a:br>
              <a:rPr lang="en-US" dirty="0" smtClean="0"/>
            </a:br>
            <a:r>
              <a:rPr lang="en-US" b="1" dirty="0" smtClean="0">
                <a:latin typeface="Consolas" panose="020B0609020204030204" pitchFamily="49" charset="0"/>
                <a:cs typeface="Consolas" panose="020B0609020204030204" pitchFamily="49" charset="0"/>
              </a:rPr>
              <a:t>{ "</a:t>
            </a:r>
            <a:r>
              <a:rPr lang="en-US" dirty="0" smtClean="0">
                <a:solidFill>
                  <a:srgbClr val="0000FF"/>
                </a:solidFill>
                <a:highlight>
                  <a:srgbClr val="FFFFFF"/>
                </a:highlight>
                <a:latin typeface="Consolas" panose="020B0609020204030204" pitchFamily="49" charset="0"/>
              </a:rPr>
              <a:t>name</a:t>
            </a:r>
            <a:r>
              <a:rPr lang="en-US" b="1" dirty="0" smtClean="0">
                <a:latin typeface="Consolas" panose="020B0609020204030204" pitchFamily="49" charset="0"/>
                <a:cs typeface="Consolas" panose="020B0609020204030204" pitchFamily="49" charset="0"/>
              </a:rPr>
              <a:t>" : "</a:t>
            </a:r>
            <a:r>
              <a:rPr lang="en-US" dirty="0" smtClean="0">
                <a:solidFill>
                  <a:srgbClr val="0000FF"/>
                </a:solidFill>
                <a:highlight>
                  <a:srgbClr val="FFFFFF"/>
                </a:highlight>
                <a:latin typeface="Consolas" panose="020B0609020204030204" pitchFamily="49" charset="0"/>
              </a:rPr>
              <a:t>John</a:t>
            </a:r>
            <a:r>
              <a:rPr lang="en-US" b="1" dirty="0" smtClean="0">
                <a:latin typeface="Consolas" panose="020B0609020204030204" pitchFamily="49" charset="0"/>
                <a:cs typeface="Consolas" panose="020B0609020204030204" pitchFamily="49" charset="0"/>
              </a:rPr>
              <a:t>", "</a:t>
            </a:r>
            <a:r>
              <a:rPr lang="en-US" dirty="0" smtClean="0">
                <a:solidFill>
                  <a:srgbClr val="0000FF"/>
                </a:solidFill>
                <a:highlight>
                  <a:srgbClr val="FFFFFF"/>
                </a:highlight>
                <a:latin typeface="Consolas" panose="020B0609020204030204" pitchFamily="49" charset="0"/>
              </a:rPr>
              <a:t>address</a:t>
            </a:r>
            <a:r>
              <a:rPr lang="en-US" b="1" dirty="0" smtClean="0">
                <a:latin typeface="Consolas" panose="020B0609020204030204" pitchFamily="49" charset="0"/>
                <a:cs typeface="Consolas" panose="020B0609020204030204" pitchFamily="49" charset="0"/>
              </a:rPr>
              <a:t>": "</a:t>
            </a:r>
            <a:r>
              <a:rPr lang="en-US" dirty="0" smtClean="0">
                <a:solidFill>
                  <a:srgbClr val="0000FF"/>
                </a:solidFill>
                <a:highlight>
                  <a:srgbClr val="FFFFFF"/>
                </a:highlight>
                <a:latin typeface="Consolas" panose="020B0609020204030204" pitchFamily="49" charset="0"/>
              </a:rPr>
              <a:t>Matrix Avenue</a:t>
            </a:r>
            <a:r>
              <a:rPr lang="en-US" b="1" dirty="0" smtClean="0">
                <a:latin typeface="Consolas" panose="020B0609020204030204" pitchFamily="49" charset="0"/>
                <a:cs typeface="Consolas" panose="020B0609020204030204" pitchFamily="49" charset="0"/>
              </a:rPr>
              <a:t>" }</a:t>
            </a:r>
          </a:p>
          <a:p>
            <a:r>
              <a:rPr lang="en-US" dirty="0" smtClean="0"/>
              <a:t>We decode JSON data into JS object </a:t>
            </a:r>
            <a:r>
              <a:rPr lang="en-US" b="1" dirty="0" err="1" smtClean="0">
                <a:latin typeface="Consolas" panose="020B0609020204030204" pitchFamily="49" charset="0"/>
                <a:cs typeface="Consolas" panose="020B0609020204030204" pitchFamily="49" charset="0"/>
              </a:rPr>
              <a:t>clientData</a:t>
            </a:r>
            <a:r>
              <a:rPr lang="en-US" dirty="0" smtClean="0"/>
              <a:t> and use its fields to fill some placeholders in our page</a:t>
            </a:r>
            <a:endParaRPr lang="uk-UA" dirty="0" smtClean="0"/>
          </a:p>
          <a:p>
            <a:endParaRPr lang="ru-RU" dirty="0"/>
          </a:p>
        </p:txBody>
      </p:sp>
      <p:sp>
        <p:nvSpPr>
          <p:cNvPr id="4" name="Rectangle 1"/>
          <p:cNvSpPr/>
          <p:nvPr/>
        </p:nvSpPr>
        <p:spPr>
          <a:xfrm>
            <a:off x="668491" y="3624968"/>
            <a:ext cx="8496944" cy="2308324"/>
          </a:xfrm>
          <a:prstGeom prst="rect">
            <a:avLst/>
          </a:prstGeom>
        </p:spPr>
        <p:txBody>
          <a:bodyPr wrap="square">
            <a:spAutoFit/>
          </a:bodyPr>
          <a:lstStyle/>
          <a:p>
            <a:r>
              <a:rPr lang="en-US" sz="1400" noProof="1">
                <a:solidFill>
                  <a:schemeClr val="bg1">
                    <a:lumMod val="65000"/>
                  </a:schemeClr>
                </a:solidFill>
                <a:highlight>
                  <a:srgbClr val="FFFFFF"/>
                </a:highlight>
                <a:latin typeface="Consolas" panose="020B0609020204030204" pitchFamily="49" charset="0"/>
              </a:rPr>
              <a:t>01</a:t>
            </a:r>
            <a:r>
              <a:rPr lang="en-US" sz="1400" noProof="1">
                <a:solidFill>
                  <a:srgbClr val="0000FF"/>
                </a:solidFill>
                <a:highlight>
                  <a:srgbClr val="FFFFFF"/>
                </a:highlight>
                <a:latin typeface="Consolas" panose="020B0609020204030204" pitchFamily="49" charset="0"/>
              </a:rPr>
              <a:t> var</a:t>
            </a:r>
            <a:r>
              <a:rPr lang="en-US" sz="1400" noProof="1">
                <a:solidFill>
                  <a:srgbClr val="000000"/>
                </a:solidFill>
                <a:highlight>
                  <a:srgbClr val="FFFFFF"/>
                </a:highlight>
                <a:latin typeface="Consolas" panose="020B0609020204030204" pitchFamily="49" charset="0"/>
              </a:rPr>
              <a:t> xhr = new XMLHttpRequest();</a:t>
            </a:r>
          </a:p>
          <a:p>
            <a:r>
              <a:rPr lang="en-US" sz="1400" noProof="1">
                <a:solidFill>
                  <a:schemeClr val="bg1">
                    <a:lumMod val="65000"/>
                  </a:schemeClr>
                </a:solidFill>
                <a:highlight>
                  <a:srgbClr val="FFFFFF"/>
                </a:highlight>
                <a:latin typeface="Consolas" panose="020B0609020204030204" pitchFamily="49" charset="0"/>
              </a:rPr>
              <a:t>02</a:t>
            </a:r>
            <a:r>
              <a:rPr lang="en-US" sz="1400" noProof="1">
                <a:solidFill>
                  <a:srgbClr val="000000"/>
                </a:solidFill>
                <a:highlight>
                  <a:srgbClr val="FFFFFF"/>
                </a:highlight>
                <a:latin typeface="Consolas" panose="020B0609020204030204" pitchFamily="49" charset="0"/>
              </a:rPr>
              <a:t> xhr.onreadystatechange = </a:t>
            </a:r>
            <a:r>
              <a:rPr lang="en-US" sz="1400" noProof="1">
                <a:solidFill>
                  <a:srgbClr val="0000FF"/>
                </a:solidFill>
                <a:highlight>
                  <a:srgbClr val="FFFFFF"/>
                </a:highlight>
                <a:latin typeface="Consolas" panose="020B0609020204030204" pitchFamily="49" charset="0"/>
              </a:rPr>
              <a:t>function</a:t>
            </a:r>
            <a:r>
              <a:rPr lang="en-US" sz="1400" noProof="1">
                <a:solidFill>
                  <a:srgbClr val="000000"/>
                </a:solidFill>
                <a:highlight>
                  <a:srgbClr val="FFFFFF"/>
                </a:highlight>
                <a:latin typeface="Consolas" panose="020B0609020204030204" pitchFamily="49" charset="0"/>
              </a:rPr>
              <a:t> () {</a:t>
            </a:r>
          </a:p>
          <a:p>
            <a:r>
              <a:rPr lang="en-US" sz="1400" noProof="1">
                <a:solidFill>
                  <a:schemeClr val="bg1">
                    <a:lumMod val="65000"/>
                  </a:schemeClr>
                </a:solidFill>
                <a:highlight>
                  <a:srgbClr val="FFFFFF"/>
                </a:highlight>
                <a:latin typeface="Consolas" panose="020B0609020204030204" pitchFamily="49" charset="0"/>
              </a:rPr>
              <a:t>03</a:t>
            </a:r>
            <a:r>
              <a:rPr lang="en-US" sz="1400" noProof="1">
                <a:solidFill>
                  <a:srgbClr val="000000"/>
                </a:solidFill>
                <a:highlight>
                  <a:srgbClr val="FFFFFF"/>
                </a:highlight>
                <a:latin typeface="Consolas" panose="020B0609020204030204" pitchFamily="49" charset="0"/>
              </a:rPr>
              <a:t>     </a:t>
            </a:r>
            <a:r>
              <a:rPr lang="en-US" sz="1400" noProof="1">
                <a:solidFill>
                  <a:srgbClr val="0000FF"/>
                </a:solidFill>
                <a:highlight>
                  <a:srgbClr val="FFFFFF"/>
                </a:highlight>
                <a:latin typeface="Consolas" panose="020B0609020204030204" pitchFamily="49" charset="0"/>
              </a:rPr>
              <a:t>if</a:t>
            </a:r>
            <a:r>
              <a:rPr lang="en-US" sz="1400" noProof="1">
                <a:solidFill>
                  <a:srgbClr val="000000"/>
                </a:solidFill>
                <a:highlight>
                  <a:srgbClr val="FFFFFF"/>
                </a:highlight>
                <a:latin typeface="Consolas" panose="020B0609020204030204" pitchFamily="49" charset="0"/>
              </a:rPr>
              <a:t> (xhr.readyState === 4 &amp;&amp; xhr.status === 200) {</a:t>
            </a:r>
          </a:p>
          <a:p>
            <a:r>
              <a:rPr lang="en-US" sz="1400" noProof="1">
                <a:solidFill>
                  <a:schemeClr val="bg1">
                    <a:lumMod val="65000"/>
                  </a:schemeClr>
                </a:solidFill>
                <a:highlight>
                  <a:srgbClr val="FFFFFF"/>
                </a:highlight>
                <a:latin typeface="Consolas" panose="020B0609020204030204" pitchFamily="49" charset="0"/>
              </a:rPr>
              <a:t>04</a:t>
            </a:r>
            <a:r>
              <a:rPr lang="en-US" sz="1400" noProof="1">
                <a:solidFill>
                  <a:srgbClr val="000000"/>
                </a:solidFill>
                <a:highlight>
                  <a:srgbClr val="FFFFFF"/>
                </a:highlight>
                <a:latin typeface="Consolas" panose="020B0609020204030204" pitchFamily="49" charset="0"/>
              </a:rPr>
              <a:t>         </a:t>
            </a:r>
            <a:r>
              <a:rPr lang="en-US" sz="1400" noProof="1">
                <a:solidFill>
                  <a:srgbClr val="0000FF"/>
                </a:solidFill>
                <a:highlight>
                  <a:srgbClr val="FFFFFF"/>
                </a:highlight>
                <a:latin typeface="Consolas" panose="020B0609020204030204" pitchFamily="49" charset="0"/>
              </a:rPr>
              <a:t>var</a:t>
            </a:r>
            <a:r>
              <a:rPr lang="en-US" sz="1400" noProof="1">
                <a:solidFill>
                  <a:srgbClr val="000000"/>
                </a:solidFill>
                <a:highlight>
                  <a:srgbClr val="FFFFFF"/>
                </a:highlight>
                <a:latin typeface="Consolas" panose="020B0609020204030204" pitchFamily="49" charset="0"/>
              </a:rPr>
              <a:t> clientData = JSON.parse(xhr.responseText);</a:t>
            </a:r>
          </a:p>
          <a:p>
            <a:r>
              <a:rPr lang="en-US" sz="1400" noProof="1">
                <a:solidFill>
                  <a:schemeClr val="bg1">
                    <a:lumMod val="65000"/>
                  </a:schemeClr>
                </a:solidFill>
                <a:highlight>
                  <a:srgbClr val="FFFFFF"/>
                </a:highlight>
                <a:latin typeface="Consolas" panose="020B0609020204030204" pitchFamily="49" charset="0"/>
              </a:rPr>
              <a:t>05</a:t>
            </a:r>
            <a:r>
              <a:rPr lang="en-US" sz="1400" noProof="1">
                <a:solidFill>
                  <a:srgbClr val="000000"/>
                </a:solidFill>
                <a:highlight>
                  <a:srgbClr val="FFFFFF"/>
                </a:highlight>
                <a:latin typeface="Consolas" panose="020B0609020204030204" pitchFamily="49" charset="0"/>
              </a:rPr>
              <a:t>         document.getElementById(</a:t>
            </a:r>
            <a:r>
              <a:rPr lang="en-US" sz="1400" noProof="1">
                <a:solidFill>
                  <a:srgbClr val="A31515"/>
                </a:solidFill>
                <a:highlight>
                  <a:srgbClr val="FFFFFF"/>
                </a:highlight>
                <a:latin typeface="Consolas" panose="020B0609020204030204" pitchFamily="49" charset="0"/>
              </a:rPr>
              <a:t>'clientName'</a:t>
            </a:r>
            <a:r>
              <a:rPr lang="en-US" sz="1400" noProof="1">
                <a:solidFill>
                  <a:srgbClr val="000000"/>
                </a:solidFill>
                <a:highlight>
                  <a:srgbClr val="FFFFFF"/>
                </a:highlight>
                <a:latin typeface="Consolas" panose="020B0609020204030204" pitchFamily="49" charset="0"/>
              </a:rPr>
              <a:t>).innerHTML = clientData.name;</a:t>
            </a:r>
          </a:p>
          <a:p>
            <a:r>
              <a:rPr lang="en-US" sz="1400" noProof="1">
                <a:solidFill>
                  <a:schemeClr val="bg1">
                    <a:lumMod val="65000"/>
                  </a:schemeClr>
                </a:solidFill>
                <a:highlight>
                  <a:srgbClr val="FFFFFF"/>
                </a:highlight>
                <a:latin typeface="Consolas" panose="020B0609020204030204" pitchFamily="49" charset="0"/>
              </a:rPr>
              <a:t>06</a:t>
            </a:r>
            <a:r>
              <a:rPr lang="en-US" sz="1400" noProof="1">
                <a:solidFill>
                  <a:srgbClr val="000000"/>
                </a:solidFill>
                <a:highlight>
                  <a:srgbClr val="FFFFFF"/>
                </a:highlight>
                <a:latin typeface="Consolas" panose="020B0609020204030204" pitchFamily="49" charset="0"/>
              </a:rPr>
              <a:t>         document.getElementById(</a:t>
            </a:r>
            <a:r>
              <a:rPr lang="en-US" sz="1400" noProof="1">
                <a:solidFill>
                  <a:srgbClr val="A31515"/>
                </a:solidFill>
                <a:highlight>
                  <a:srgbClr val="FFFFFF"/>
                </a:highlight>
                <a:latin typeface="Consolas" panose="020B0609020204030204" pitchFamily="49" charset="0"/>
              </a:rPr>
              <a:t>'clientAddress'</a:t>
            </a:r>
            <a:r>
              <a:rPr lang="en-US" sz="1400" noProof="1">
                <a:solidFill>
                  <a:srgbClr val="000000"/>
                </a:solidFill>
                <a:highlight>
                  <a:srgbClr val="FFFFFF"/>
                </a:highlight>
                <a:latin typeface="Consolas" panose="020B0609020204030204" pitchFamily="49" charset="0"/>
              </a:rPr>
              <a:t>).innerHTML = clientData.address;</a:t>
            </a:r>
          </a:p>
          <a:p>
            <a:r>
              <a:rPr lang="en-US" sz="1400" noProof="1">
                <a:solidFill>
                  <a:schemeClr val="bg1">
                    <a:lumMod val="65000"/>
                  </a:schemeClr>
                </a:solidFill>
                <a:highlight>
                  <a:srgbClr val="FFFFFF"/>
                </a:highlight>
                <a:latin typeface="Consolas" panose="020B0609020204030204" pitchFamily="49" charset="0"/>
              </a:rPr>
              <a:t>07</a:t>
            </a:r>
            <a:r>
              <a:rPr lang="en-US" sz="1400" noProof="1">
                <a:solidFill>
                  <a:srgbClr val="000000"/>
                </a:solidFill>
                <a:highlight>
                  <a:srgbClr val="FFFFFF"/>
                </a:highlight>
                <a:latin typeface="Consolas" panose="020B0609020204030204" pitchFamily="49" charset="0"/>
              </a:rPr>
              <a:t>     }</a:t>
            </a:r>
          </a:p>
          <a:p>
            <a:r>
              <a:rPr lang="en-US" sz="1400" noProof="1">
                <a:solidFill>
                  <a:schemeClr val="bg1">
                    <a:lumMod val="65000"/>
                  </a:schemeClr>
                </a:solidFill>
                <a:highlight>
                  <a:srgbClr val="FFFFFF"/>
                </a:highlight>
                <a:latin typeface="Consolas" panose="020B0609020204030204" pitchFamily="49" charset="0"/>
              </a:rPr>
              <a:t>08</a:t>
            </a:r>
            <a:r>
              <a:rPr lang="en-US" sz="1400" noProof="1">
                <a:solidFill>
                  <a:srgbClr val="000000"/>
                </a:solidFill>
                <a:highlight>
                  <a:srgbClr val="FFFFFF"/>
                </a:highlight>
                <a:latin typeface="Consolas" panose="020B0609020204030204" pitchFamily="49" charset="0"/>
              </a:rPr>
              <a:t> }</a:t>
            </a:r>
          </a:p>
          <a:p>
            <a:r>
              <a:rPr lang="en-US" sz="1400" noProof="1">
                <a:solidFill>
                  <a:schemeClr val="bg1">
                    <a:lumMod val="65000"/>
                  </a:schemeClr>
                </a:solidFill>
                <a:highlight>
                  <a:srgbClr val="FFFFFF"/>
                </a:highlight>
                <a:latin typeface="Consolas" panose="020B0609020204030204" pitchFamily="49" charset="0"/>
              </a:rPr>
              <a:t>09</a:t>
            </a:r>
            <a:r>
              <a:rPr lang="en-US" sz="1400" noProof="1">
                <a:solidFill>
                  <a:srgbClr val="000000"/>
                </a:solidFill>
                <a:highlight>
                  <a:srgbClr val="FFFFFF"/>
                </a:highlight>
                <a:latin typeface="Consolas" panose="020B0609020204030204" pitchFamily="49" charset="0"/>
              </a:rPr>
              <a:t> xhr.open(</a:t>
            </a:r>
            <a:r>
              <a:rPr lang="en-US" sz="1400" noProof="1">
                <a:solidFill>
                  <a:srgbClr val="A31515"/>
                </a:solidFill>
                <a:highlight>
                  <a:srgbClr val="FFFFFF"/>
                </a:highlight>
                <a:latin typeface="Consolas" panose="020B0609020204030204" pitchFamily="49" charset="0"/>
              </a:rPr>
              <a:t>'GET'</a:t>
            </a:r>
            <a:r>
              <a:rPr lang="en-US" sz="1400" noProof="1">
                <a:solidFill>
                  <a:srgbClr val="000000"/>
                </a:solidFill>
                <a:highlight>
                  <a:srgbClr val="FFFFFF"/>
                </a:highlight>
                <a:latin typeface="Consolas" panose="020B0609020204030204" pitchFamily="49" charset="0"/>
              </a:rPr>
              <a:t>, </a:t>
            </a:r>
            <a:r>
              <a:rPr lang="en-US" sz="1400" noProof="1">
                <a:solidFill>
                  <a:srgbClr val="A31515"/>
                </a:solidFill>
                <a:highlight>
                  <a:srgbClr val="FFFFFF"/>
                </a:highlight>
                <a:latin typeface="Consolas" panose="020B0609020204030204" pitchFamily="49" charset="0"/>
              </a:rPr>
              <a:t>'user_data?id=1024'</a:t>
            </a:r>
            <a:r>
              <a:rPr lang="en-US" sz="1400" noProof="1">
                <a:solidFill>
                  <a:srgbClr val="000000"/>
                </a:solidFill>
                <a:highlight>
                  <a:srgbClr val="FFFFFF"/>
                </a:highlight>
                <a:latin typeface="Consolas" panose="020B0609020204030204" pitchFamily="49" charset="0"/>
              </a:rPr>
              <a:t>, </a:t>
            </a:r>
            <a:r>
              <a:rPr lang="en-US" sz="1400" noProof="1">
                <a:solidFill>
                  <a:srgbClr val="0000FF"/>
                </a:solidFill>
                <a:highlight>
                  <a:srgbClr val="FFFFFF"/>
                </a:highlight>
                <a:latin typeface="Consolas" panose="020B0609020204030204" pitchFamily="49" charset="0"/>
              </a:rPr>
              <a:t>true</a:t>
            </a:r>
            <a:r>
              <a:rPr lang="en-US" sz="1400" noProof="1">
                <a:solidFill>
                  <a:srgbClr val="000000"/>
                </a:solidFill>
                <a:highlight>
                  <a:srgbClr val="FFFFFF"/>
                </a:highlight>
                <a:latin typeface="Consolas" panose="020B0609020204030204" pitchFamily="49" charset="0"/>
              </a:rPr>
              <a:t>);</a:t>
            </a:r>
          </a:p>
          <a:p>
            <a:r>
              <a:rPr lang="en-US" sz="1400" noProof="1">
                <a:solidFill>
                  <a:schemeClr val="bg1">
                    <a:lumMod val="65000"/>
                  </a:schemeClr>
                </a:solidFill>
                <a:highlight>
                  <a:srgbClr val="FFFFFF"/>
                </a:highlight>
                <a:latin typeface="Consolas" panose="020B0609020204030204" pitchFamily="49" charset="0"/>
              </a:rPr>
              <a:t>10</a:t>
            </a:r>
            <a:r>
              <a:rPr lang="en-US" sz="1400" noProof="1">
                <a:solidFill>
                  <a:srgbClr val="000000"/>
                </a:solidFill>
                <a:highlight>
                  <a:srgbClr val="FFFFFF"/>
                </a:highlight>
                <a:latin typeface="Consolas" panose="020B0609020204030204" pitchFamily="49" charset="0"/>
              </a:rPr>
              <a:t> xhr.send();</a:t>
            </a:r>
            <a:endParaRPr lang="en-US" sz="1400" noProof="1"/>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Event </a:t>
            </a:r>
            <a:r>
              <a:rPr lang="en-US" dirty="0" err="1" smtClean="0"/>
              <a:t>onreadystatechange</a:t>
            </a:r>
            <a:endParaRPr lang="ru-RU" dirty="0"/>
          </a:p>
        </p:txBody>
      </p:sp>
      <p:sp>
        <p:nvSpPr>
          <p:cNvPr id="3" name="Текст 2"/>
          <p:cNvSpPr>
            <a:spLocks noGrp="1"/>
          </p:cNvSpPr>
          <p:nvPr>
            <p:ph type="body" sz="quarter" idx="10"/>
          </p:nvPr>
        </p:nvSpPr>
        <p:spPr>
          <a:xfrm>
            <a:off x="685801" y="2057400"/>
            <a:ext cx="8567382" cy="3429000"/>
          </a:xfrm>
        </p:spPr>
        <p:txBody>
          <a:bodyPr/>
          <a:lstStyle/>
          <a:p>
            <a:pPr>
              <a:lnSpc>
                <a:spcPct val="120000"/>
              </a:lnSpc>
            </a:pPr>
            <a:r>
              <a:rPr lang="en-US" dirty="0" smtClean="0"/>
              <a:t>Before sending request to a server we need to set a handler for a special event – </a:t>
            </a:r>
            <a:r>
              <a:rPr lang="en-US" b="1" dirty="0" err="1" smtClean="0">
                <a:latin typeface="Consolas" panose="020B0609020204030204" pitchFamily="49" charset="0"/>
                <a:cs typeface="Consolas" panose="020B0609020204030204" pitchFamily="49" charset="0"/>
              </a:rPr>
              <a:t>onreadystatechange</a:t>
            </a:r>
            <a:endParaRPr lang="en-US" dirty="0" smtClean="0"/>
          </a:p>
          <a:p>
            <a:pPr>
              <a:lnSpc>
                <a:spcPct val="120000"/>
              </a:lnSpc>
            </a:pPr>
            <a:r>
              <a:rPr lang="en-US" dirty="0" smtClean="0"/>
              <a:t>As Ajax request is </a:t>
            </a:r>
            <a:r>
              <a:rPr lang="en-US" i="1" dirty="0" smtClean="0"/>
              <a:t>asynchronous</a:t>
            </a:r>
            <a:r>
              <a:rPr lang="en-US" dirty="0" smtClean="0"/>
              <a:t>, the handler for the event allows us to perform some actions based on the </a:t>
            </a:r>
            <a:r>
              <a:rPr lang="en-US" i="1" dirty="0" smtClean="0"/>
              <a:t>response</a:t>
            </a:r>
            <a:r>
              <a:rPr lang="en-US" dirty="0" smtClean="0"/>
              <a:t> from a server</a:t>
            </a:r>
          </a:p>
          <a:p>
            <a:pPr>
              <a:lnSpc>
                <a:spcPct val="120000"/>
              </a:lnSpc>
            </a:pPr>
            <a:r>
              <a:rPr lang="en-US" dirty="0" smtClean="0"/>
              <a:t>The </a:t>
            </a:r>
            <a:r>
              <a:rPr lang="en-US" sz="2400" b="1" dirty="0" err="1" smtClean="0">
                <a:latin typeface="Consolas" panose="020B0609020204030204" pitchFamily="49" charset="0"/>
                <a:cs typeface="Consolas" panose="020B0609020204030204" pitchFamily="49" charset="0"/>
              </a:rPr>
              <a:t>onreadystatechange</a:t>
            </a:r>
            <a:r>
              <a:rPr lang="en-US" dirty="0" smtClean="0"/>
              <a:t> event is triggered </a:t>
            </a:r>
            <a:r>
              <a:rPr lang="en-US" i="1" dirty="0" smtClean="0"/>
              <a:t>every time </a:t>
            </a:r>
            <a:r>
              <a:rPr lang="en-US" dirty="0" smtClean="0"/>
              <a:t>the </a:t>
            </a:r>
            <a:r>
              <a:rPr lang="en-US" b="1" dirty="0" err="1" smtClean="0">
                <a:latin typeface="Consolas" panose="020B0609020204030204" pitchFamily="49" charset="0"/>
                <a:cs typeface="Consolas" panose="020B0609020204030204" pitchFamily="49" charset="0"/>
              </a:rPr>
              <a:t>readyState</a:t>
            </a:r>
            <a:r>
              <a:rPr lang="en-US" b="1" dirty="0" smtClean="0">
                <a:latin typeface="Consolas" panose="020B0609020204030204" pitchFamily="49" charset="0"/>
                <a:cs typeface="Consolas" panose="020B0609020204030204" pitchFamily="49" charset="0"/>
              </a:rPr>
              <a:t> </a:t>
            </a:r>
            <a:r>
              <a:rPr lang="en-US" dirty="0" smtClean="0"/>
              <a:t>changes</a:t>
            </a:r>
          </a:p>
          <a:p>
            <a:pPr>
              <a:lnSpc>
                <a:spcPct val="120000"/>
              </a:lnSpc>
            </a:pPr>
            <a:r>
              <a:rPr lang="en-US" dirty="0" smtClean="0"/>
              <a:t>The </a:t>
            </a:r>
            <a:r>
              <a:rPr lang="en-US" b="1" dirty="0" err="1" smtClean="0">
                <a:latin typeface="Consolas" panose="020B0609020204030204" pitchFamily="49" charset="0"/>
                <a:cs typeface="Consolas" panose="020B0609020204030204" pitchFamily="49" charset="0"/>
              </a:rPr>
              <a:t>readyState</a:t>
            </a:r>
            <a:r>
              <a:rPr lang="en-US" dirty="0" smtClean="0"/>
              <a:t> numerical property holds the status of the </a:t>
            </a:r>
            <a:r>
              <a:rPr lang="en-US" dirty="0" err="1" smtClean="0"/>
              <a:t>XMLHttpRequest</a:t>
            </a:r>
            <a:r>
              <a:rPr lang="en-US" dirty="0" smtClean="0"/>
              <a:t>: changing from 0 to 4, see picture on the right</a:t>
            </a:r>
            <a:endParaRPr lang="uk-UA" dirty="0" smtClean="0"/>
          </a:p>
          <a:p>
            <a:endParaRPr lang="ru-RU" dirty="0"/>
          </a:p>
        </p:txBody>
      </p:sp>
      <p:graphicFrame>
        <p:nvGraphicFramePr>
          <p:cNvPr id="4" name="Diagram 1"/>
          <p:cNvGraphicFramePr/>
          <p:nvPr>
            <p:extLst>
              <p:ext uri="{D42A27DB-BD31-4B8C-83A1-F6EECF244321}">
                <p14:modId xmlns="" xmlns:p14="http://schemas.microsoft.com/office/powerpoint/2010/main" val="959011983"/>
              </p:ext>
            </p:extLst>
          </p:nvPr>
        </p:nvGraphicFramePr>
        <p:xfrm>
          <a:off x="9635443" y="2146722"/>
          <a:ext cx="2016224" cy="31398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Rectangle 4"/>
          <p:cNvSpPr/>
          <p:nvPr/>
        </p:nvSpPr>
        <p:spPr>
          <a:xfrm>
            <a:off x="9847481" y="1730371"/>
            <a:ext cx="1577676" cy="369332"/>
          </a:xfrm>
          <a:prstGeom prst="rect">
            <a:avLst/>
          </a:prstGeom>
        </p:spPr>
        <p:txBody>
          <a:bodyPr wrap="none">
            <a:spAutoFit/>
          </a:bodyPr>
          <a:lstStyle/>
          <a:p>
            <a:r>
              <a:rPr lang="en-US" b="1" dirty="0" err="1">
                <a:latin typeface="Consolas" panose="020B0609020204030204" pitchFamily="49" charset="0"/>
                <a:cs typeface="Consolas" panose="020B0609020204030204" pitchFamily="49" charset="0"/>
              </a:rPr>
              <a:t>readyState</a:t>
            </a:r>
            <a:r>
              <a:rPr lang="en-US" b="1" dirty="0">
                <a:latin typeface="Consolas" panose="020B0609020204030204" pitchFamily="49" charset="0"/>
                <a:cs typeface="Consolas" panose="020B0609020204030204" pitchFamily="49" charset="0"/>
              </a:rPr>
              <a:t>:</a:t>
            </a:r>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85800" y="0"/>
            <a:ext cx="10820400" cy="685800"/>
          </a:xfrm>
        </p:spPr>
        <p:txBody>
          <a:bodyPr/>
          <a:lstStyle/>
          <a:p>
            <a:r>
              <a:rPr lang="en-US" dirty="0" smtClean="0"/>
              <a:t>Simple </a:t>
            </a:r>
            <a:r>
              <a:rPr lang="en-US" dirty="0" err="1" smtClean="0"/>
              <a:t>onreadystatechange</a:t>
            </a:r>
            <a:r>
              <a:rPr lang="en-US" dirty="0" smtClean="0"/>
              <a:t> Event Handler</a:t>
            </a:r>
            <a:endParaRPr lang="ru-RU" dirty="0"/>
          </a:p>
        </p:txBody>
      </p:sp>
      <p:sp>
        <p:nvSpPr>
          <p:cNvPr id="3" name="Текст 2"/>
          <p:cNvSpPr>
            <a:spLocks noGrp="1"/>
          </p:cNvSpPr>
          <p:nvPr>
            <p:ph type="body" sz="quarter" idx="10"/>
          </p:nvPr>
        </p:nvSpPr>
        <p:spPr>
          <a:xfrm>
            <a:off x="685800" y="1334069"/>
            <a:ext cx="10820400" cy="3429000"/>
          </a:xfrm>
        </p:spPr>
        <p:txBody>
          <a:bodyPr/>
          <a:lstStyle/>
          <a:p>
            <a:pPr>
              <a:lnSpc>
                <a:spcPct val="120000"/>
              </a:lnSpc>
            </a:pPr>
            <a:r>
              <a:rPr lang="en-US" sz="1200" noProof="1" smtClean="0">
                <a:solidFill>
                  <a:schemeClr val="bg1">
                    <a:lumMod val="65000"/>
                  </a:schemeClr>
                </a:solidFill>
                <a:highlight>
                  <a:srgbClr val="FFFFFF"/>
                </a:highlight>
                <a:latin typeface="Consolas" panose="020B0609020204030204" pitchFamily="49" charset="0"/>
              </a:rPr>
              <a:t>01</a:t>
            </a:r>
            <a:r>
              <a:rPr lang="uk-UA" sz="1400" noProof="1" smtClean="0">
                <a:solidFill>
                  <a:srgbClr val="0000FF"/>
                </a:solidFill>
                <a:highlight>
                  <a:srgbClr val="FFFFFF"/>
                </a:highlight>
                <a:latin typeface="Consolas" panose="020B0609020204030204" pitchFamily="49" charset="0"/>
              </a:rPr>
              <a:t> </a:t>
            </a:r>
            <a:r>
              <a:rPr lang="en-US" sz="1200" noProof="1" smtClean="0">
                <a:solidFill>
                  <a:srgbClr val="000000"/>
                </a:solidFill>
                <a:highlight>
                  <a:srgbClr val="FFFFFF"/>
                </a:highlight>
                <a:latin typeface="Consolas" panose="020B0609020204030204" pitchFamily="49" charset="0"/>
              </a:rPr>
              <a:t>xhr.onreadystatechange = </a:t>
            </a:r>
            <a:r>
              <a:rPr lang="en-US" sz="1200" noProof="1" smtClean="0">
                <a:solidFill>
                  <a:srgbClr val="0000FF"/>
                </a:solidFill>
                <a:highlight>
                  <a:srgbClr val="FFFFFF"/>
                </a:highlight>
                <a:latin typeface="Consolas" panose="020B0609020204030204" pitchFamily="49" charset="0"/>
              </a:rPr>
              <a:t>function</a:t>
            </a:r>
            <a:r>
              <a:rPr lang="en-US" sz="1200" noProof="1" smtClean="0">
                <a:solidFill>
                  <a:srgbClr val="000000"/>
                </a:solidFill>
                <a:highlight>
                  <a:srgbClr val="FFFFFF"/>
                </a:highlight>
                <a:latin typeface="Consolas" panose="020B0609020204030204" pitchFamily="49" charset="0"/>
              </a:rPr>
              <a:t> () {</a:t>
            </a:r>
          </a:p>
          <a:p>
            <a:pPr>
              <a:lnSpc>
                <a:spcPct val="120000"/>
              </a:lnSpc>
            </a:pPr>
            <a:r>
              <a:rPr lang="en-US" sz="1200" noProof="1" smtClean="0">
                <a:solidFill>
                  <a:schemeClr val="bg1">
                    <a:lumMod val="65000"/>
                  </a:schemeClr>
                </a:solidFill>
                <a:highlight>
                  <a:srgbClr val="FFFFFF"/>
                </a:highlight>
                <a:latin typeface="Consolas" panose="020B0609020204030204" pitchFamily="49" charset="0"/>
              </a:rPr>
              <a:t>0</a:t>
            </a:r>
            <a:r>
              <a:rPr lang="uk-UA" sz="1200" noProof="1" smtClean="0">
                <a:solidFill>
                  <a:schemeClr val="bg1">
                    <a:lumMod val="65000"/>
                  </a:schemeClr>
                </a:solidFill>
                <a:highlight>
                  <a:srgbClr val="FFFFFF"/>
                </a:highlight>
                <a:latin typeface="Consolas" panose="020B0609020204030204" pitchFamily="49" charset="0"/>
              </a:rPr>
              <a:t>2</a:t>
            </a:r>
            <a:r>
              <a:rPr lang="en-US" sz="1200" noProof="1" smtClean="0">
                <a:solidFill>
                  <a:srgbClr val="000000"/>
                </a:solidFill>
                <a:highlight>
                  <a:srgbClr val="FFFFFF"/>
                </a:highlight>
                <a:latin typeface="Consolas" panose="020B0609020204030204" pitchFamily="49" charset="0"/>
              </a:rPr>
              <a:t>    </a:t>
            </a:r>
            <a:r>
              <a:rPr lang="en-US" sz="1200" noProof="1" smtClean="0">
                <a:solidFill>
                  <a:srgbClr val="0000FF"/>
                </a:solidFill>
                <a:highlight>
                  <a:srgbClr val="FFFFFF"/>
                </a:highlight>
                <a:latin typeface="Consolas" panose="020B0609020204030204" pitchFamily="49" charset="0"/>
              </a:rPr>
              <a:t>if</a:t>
            </a:r>
            <a:r>
              <a:rPr lang="en-US" sz="1200" noProof="1" smtClean="0">
                <a:solidFill>
                  <a:srgbClr val="000000"/>
                </a:solidFill>
                <a:highlight>
                  <a:srgbClr val="FFFFFF"/>
                </a:highlight>
                <a:latin typeface="Consolas" panose="020B0609020204030204" pitchFamily="49" charset="0"/>
              </a:rPr>
              <a:t> (xhr.readyState === 4 &amp;&amp; xhr.status === 200) {</a:t>
            </a:r>
          </a:p>
          <a:p>
            <a:pPr>
              <a:lnSpc>
                <a:spcPct val="120000"/>
              </a:lnSpc>
            </a:pPr>
            <a:r>
              <a:rPr lang="en-US" sz="1200" noProof="1" smtClean="0">
                <a:solidFill>
                  <a:schemeClr val="bg1">
                    <a:lumMod val="65000"/>
                  </a:schemeClr>
                </a:solidFill>
                <a:highlight>
                  <a:srgbClr val="FFFFFF"/>
                </a:highlight>
                <a:latin typeface="Consolas" panose="020B0609020204030204" pitchFamily="49" charset="0"/>
              </a:rPr>
              <a:t>0</a:t>
            </a:r>
            <a:r>
              <a:rPr lang="uk-UA" sz="1200" noProof="1" smtClean="0">
                <a:solidFill>
                  <a:schemeClr val="bg1">
                    <a:lumMod val="65000"/>
                  </a:schemeClr>
                </a:solidFill>
                <a:highlight>
                  <a:srgbClr val="FFFFFF"/>
                </a:highlight>
                <a:latin typeface="Consolas" panose="020B0609020204030204" pitchFamily="49" charset="0"/>
              </a:rPr>
              <a:t>3</a:t>
            </a:r>
            <a:r>
              <a:rPr lang="en-US" sz="1200" noProof="1" smtClean="0">
                <a:solidFill>
                  <a:srgbClr val="000000"/>
                </a:solidFill>
                <a:highlight>
                  <a:srgbClr val="FFFFFF"/>
                </a:highlight>
                <a:latin typeface="Consolas" panose="020B0609020204030204" pitchFamily="49" charset="0"/>
              </a:rPr>
              <a:t>        document.getElementById(</a:t>
            </a:r>
            <a:r>
              <a:rPr lang="en-US" sz="1200" noProof="1" smtClean="0">
                <a:solidFill>
                  <a:srgbClr val="A31515"/>
                </a:solidFill>
                <a:highlight>
                  <a:srgbClr val="FFFFFF"/>
                </a:highlight>
                <a:latin typeface="Consolas" panose="020B0609020204030204" pitchFamily="49" charset="0"/>
              </a:rPr>
              <a:t>'someDiv'</a:t>
            </a:r>
            <a:r>
              <a:rPr lang="en-US" sz="1200" noProof="1" smtClean="0">
                <a:solidFill>
                  <a:srgbClr val="000000"/>
                </a:solidFill>
                <a:highlight>
                  <a:srgbClr val="FFFFFF"/>
                </a:highlight>
                <a:latin typeface="Consolas" panose="020B0609020204030204" pitchFamily="49" charset="0"/>
              </a:rPr>
              <a:t>).innerHTML = xhr.responseText;</a:t>
            </a:r>
          </a:p>
          <a:p>
            <a:pPr>
              <a:lnSpc>
                <a:spcPct val="120000"/>
              </a:lnSpc>
            </a:pPr>
            <a:r>
              <a:rPr lang="en-US" sz="1200" noProof="1" smtClean="0">
                <a:solidFill>
                  <a:schemeClr val="bg1">
                    <a:lumMod val="65000"/>
                  </a:schemeClr>
                </a:solidFill>
                <a:highlight>
                  <a:srgbClr val="FFFFFF"/>
                </a:highlight>
                <a:latin typeface="Consolas" panose="020B0609020204030204" pitchFamily="49" charset="0"/>
              </a:rPr>
              <a:t>0</a:t>
            </a:r>
            <a:r>
              <a:rPr lang="uk-UA" sz="1200" noProof="1" smtClean="0">
                <a:solidFill>
                  <a:schemeClr val="bg1">
                    <a:lumMod val="65000"/>
                  </a:schemeClr>
                </a:solidFill>
                <a:highlight>
                  <a:srgbClr val="FFFFFF"/>
                </a:highlight>
                <a:latin typeface="Consolas" panose="020B0609020204030204" pitchFamily="49" charset="0"/>
              </a:rPr>
              <a:t>4</a:t>
            </a:r>
            <a:r>
              <a:rPr lang="en-US" sz="1200" noProof="1" smtClean="0">
                <a:solidFill>
                  <a:srgbClr val="000000"/>
                </a:solidFill>
                <a:highlight>
                  <a:srgbClr val="FFFFFF"/>
                </a:highlight>
                <a:latin typeface="Consolas" panose="020B0609020204030204" pitchFamily="49" charset="0"/>
              </a:rPr>
              <a:t>    }        </a:t>
            </a:r>
          </a:p>
          <a:p>
            <a:pPr>
              <a:lnSpc>
                <a:spcPct val="120000"/>
              </a:lnSpc>
            </a:pPr>
            <a:r>
              <a:rPr lang="en-US" sz="1200" noProof="1" smtClean="0">
                <a:solidFill>
                  <a:schemeClr val="bg1">
                    <a:lumMod val="65000"/>
                  </a:schemeClr>
                </a:solidFill>
                <a:highlight>
                  <a:srgbClr val="FFFFFF"/>
                </a:highlight>
                <a:latin typeface="Consolas" panose="020B0609020204030204" pitchFamily="49" charset="0"/>
              </a:rPr>
              <a:t>0</a:t>
            </a:r>
            <a:r>
              <a:rPr lang="uk-UA" sz="1200" noProof="1" smtClean="0">
                <a:solidFill>
                  <a:schemeClr val="bg1">
                    <a:lumMod val="65000"/>
                  </a:schemeClr>
                </a:solidFill>
                <a:highlight>
                  <a:srgbClr val="FFFFFF"/>
                </a:highlight>
                <a:latin typeface="Consolas" panose="020B0609020204030204" pitchFamily="49" charset="0"/>
              </a:rPr>
              <a:t>5 </a:t>
            </a:r>
            <a:r>
              <a:rPr lang="en-US" sz="1200" noProof="1" smtClean="0">
                <a:solidFill>
                  <a:srgbClr val="000000"/>
                </a:solidFill>
                <a:highlight>
                  <a:srgbClr val="FFFFFF"/>
                </a:highlight>
                <a:latin typeface="Consolas" panose="020B0609020204030204" pitchFamily="49" charset="0"/>
              </a:rPr>
              <a:t>}</a:t>
            </a:r>
            <a:endParaRPr lang="en-US" sz="1200" noProof="1" smtClean="0"/>
          </a:p>
          <a:p>
            <a:pPr>
              <a:lnSpc>
                <a:spcPct val="120000"/>
              </a:lnSpc>
              <a:spcBef>
                <a:spcPts val="1200"/>
              </a:spcBef>
            </a:pPr>
            <a:r>
              <a:rPr lang="en-US" sz="1400" noProof="1" smtClean="0"/>
              <a:t>Comments to the sample:</a:t>
            </a:r>
          </a:p>
          <a:p>
            <a:pPr marL="457200" indent="-457200">
              <a:lnSpc>
                <a:spcPct val="120000"/>
              </a:lnSpc>
              <a:buAutoNum type="arabicPeriod"/>
            </a:pPr>
            <a:r>
              <a:rPr lang="en-US" sz="1400" noProof="1" smtClean="0"/>
              <a:t>We create anonymous function and assign it to </a:t>
            </a:r>
            <a:r>
              <a:rPr lang="en-US" sz="1400" b="1" noProof="1" smtClean="0">
                <a:solidFill>
                  <a:srgbClr val="000000"/>
                </a:solidFill>
                <a:highlight>
                  <a:srgbClr val="FFFFFF"/>
                </a:highlight>
              </a:rPr>
              <a:t>onreadystatechange</a:t>
            </a:r>
            <a:r>
              <a:rPr lang="en-US" sz="1400" noProof="1" smtClean="0">
                <a:solidFill>
                  <a:srgbClr val="000000"/>
                </a:solidFill>
                <a:highlight>
                  <a:srgbClr val="FFFFFF"/>
                </a:highlight>
              </a:rPr>
              <a:t> property of XMLHTTPRequest object instance</a:t>
            </a:r>
          </a:p>
          <a:p>
            <a:pPr marL="457200" indent="-457200">
              <a:lnSpc>
                <a:spcPct val="120000"/>
              </a:lnSpc>
              <a:buAutoNum type="arabicPeriod"/>
            </a:pPr>
            <a:r>
              <a:rPr lang="en-US" sz="1400" noProof="1" smtClean="0">
                <a:solidFill>
                  <a:srgbClr val="000000"/>
                </a:solidFill>
                <a:highlight>
                  <a:srgbClr val="FFFFFF"/>
                </a:highlight>
              </a:rPr>
              <a:t>As our function will be called each time the property </a:t>
            </a:r>
            <a:r>
              <a:rPr lang="en-US" sz="1400" b="1" noProof="1" smtClean="0">
                <a:solidFill>
                  <a:srgbClr val="000000"/>
                </a:solidFill>
                <a:highlight>
                  <a:srgbClr val="FFFFFF"/>
                </a:highlight>
              </a:rPr>
              <a:t>readyState</a:t>
            </a:r>
            <a:r>
              <a:rPr lang="en-US" sz="1400" noProof="1" smtClean="0">
                <a:solidFill>
                  <a:srgbClr val="000000"/>
                </a:solidFill>
                <a:highlight>
                  <a:srgbClr val="FFFFFF"/>
                </a:highlight>
              </a:rPr>
              <a:t> changes, we need to check when value becomes equal to </a:t>
            </a:r>
            <a:r>
              <a:rPr lang="en-US" sz="1400" b="1" noProof="1" smtClean="0">
                <a:solidFill>
                  <a:srgbClr val="000000"/>
                </a:solidFill>
                <a:highlight>
                  <a:srgbClr val="FFFFFF"/>
                </a:highlight>
              </a:rPr>
              <a:t>4 (DONE state)</a:t>
            </a:r>
            <a:r>
              <a:rPr lang="en-US" sz="1400" noProof="1" smtClean="0">
                <a:solidFill>
                  <a:srgbClr val="000000"/>
                </a:solidFill>
                <a:highlight>
                  <a:srgbClr val="FFFFFF"/>
                </a:highlight>
              </a:rPr>
              <a:t>. </a:t>
            </a:r>
          </a:p>
          <a:p>
            <a:pPr marL="457200" indent="-457200">
              <a:lnSpc>
                <a:spcPct val="120000"/>
              </a:lnSpc>
              <a:buAutoNum type="arabicPeriod"/>
            </a:pPr>
            <a:r>
              <a:rPr lang="en-US" sz="1400" noProof="1" smtClean="0">
                <a:solidFill>
                  <a:srgbClr val="000000"/>
                </a:solidFill>
                <a:highlight>
                  <a:srgbClr val="FFFFFF"/>
                </a:highlight>
              </a:rPr>
              <a:t>Also we have to check property </a:t>
            </a:r>
            <a:r>
              <a:rPr lang="en-US" sz="1400" b="1" noProof="1" smtClean="0">
                <a:solidFill>
                  <a:srgbClr val="000000"/>
                </a:solidFill>
                <a:highlight>
                  <a:srgbClr val="FFFFFF"/>
                </a:highlight>
              </a:rPr>
              <a:t>status</a:t>
            </a:r>
            <a:r>
              <a:rPr lang="en-US" sz="1400" noProof="1" smtClean="0">
                <a:solidFill>
                  <a:srgbClr val="000000"/>
                </a:solidFill>
                <a:highlight>
                  <a:srgbClr val="FFFFFF"/>
                </a:highlight>
              </a:rPr>
              <a:t> that returns status of the request. The value </a:t>
            </a:r>
            <a:r>
              <a:rPr lang="en-US" sz="1400" b="1" noProof="1" smtClean="0">
                <a:solidFill>
                  <a:srgbClr val="000000"/>
                </a:solidFill>
                <a:highlight>
                  <a:srgbClr val="FFFFFF"/>
                </a:highlight>
              </a:rPr>
              <a:t>200</a:t>
            </a:r>
            <a:r>
              <a:rPr lang="en-US" sz="1400" noProof="1" smtClean="0">
                <a:solidFill>
                  <a:srgbClr val="000000"/>
                </a:solidFill>
                <a:highlight>
                  <a:srgbClr val="FFFFFF"/>
                </a:highlight>
              </a:rPr>
              <a:t> means that result is OK, all other values mean error.</a:t>
            </a:r>
          </a:p>
          <a:p>
            <a:pPr marL="457200" indent="-457200">
              <a:lnSpc>
                <a:spcPct val="120000"/>
              </a:lnSpc>
              <a:buAutoNum type="arabicPeriod"/>
            </a:pPr>
            <a:r>
              <a:rPr lang="en-US" sz="1400" noProof="1" smtClean="0">
                <a:solidFill>
                  <a:srgbClr val="000000"/>
                </a:solidFill>
                <a:highlight>
                  <a:srgbClr val="FFFFFF"/>
                </a:highlight>
              </a:rPr>
              <a:t>In the body of handler we replace inner HTML contents of an element with </a:t>
            </a:r>
            <a:r>
              <a:rPr lang="en-US" sz="1400" b="1" noProof="1" smtClean="0">
                <a:solidFill>
                  <a:srgbClr val="000000"/>
                </a:solidFill>
                <a:highlight>
                  <a:srgbClr val="FFFFFF"/>
                </a:highlight>
              </a:rPr>
              <a:t>someDiv</a:t>
            </a:r>
            <a:r>
              <a:rPr lang="en-US" sz="1400" noProof="1" smtClean="0">
                <a:solidFill>
                  <a:srgbClr val="000000"/>
                </a:solidFill>
                <a:highlight>
                  <a:srgbClr val="FFFFFF"/>
                </a:highlight>
              </a:rPr>
              <a:t> id with contents of </a:t>
            </a:r>
            <a:r>
              <a:rPr lang="en-US" sz="1400" b="1" noProof="1" smtClean="0">
                <a:solidFill>
                  <a:srgbClr val="000000"/>
                </a:solidFill>
                <a:highlight>
                  <a:srgbClr val="FFFFFF"/>
                </a:highlight>
              </a:rPr>
              <a:t>responseText</a:t>
            </a:r>
            <a:r>
              <a:rPr lang="en-US" sz="1400" noProof="1" smtClean="0">
                <a:solidFill>
                  <a:srgbClr val="000000"/>
                </a:solidFill>
                <a:highlight>
                  <a:srgbClr val="FFFFFF"/>
                </a:highlight>
              </a:rPr>
              <a:t> property</a:t>
            </a:r>
          </a:p>
          <a:p>
            <a:pPr>
              <a:lnSpc>
                <a:spcPct val="120000"/>
              </a:lnSpc>
            </a:pPr>
            <a:endParaRPr lang="en-US" sz="900" noProof="1" smtClean="0"/>
          </a:p>
          <a:p>
            <a:endParaRPr lang="ru-RU" sz="1200"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Sending Ajax Request</a:t>
            </a:r>
            <a:endParaRPr lang="ru-RU" dirty="0"/>
          </a:p>
        </p:txBody>
      </p:sp>
      <p:sp>
        <p:nvSpPr>
          <p:cNvPr id="3" name="Текст 2"/>
          <p:cNvSpPr>
            <a:spLocks noGrp="1"/>
          </p:cNvSpPr>
          <p:nvPr>
            <p:ph type="body" sz="quarter" idx="10"/>
          </p:nvPr>
        </p:nvSpPr>
        <p:spPr/>
        <p:txBody>
          <a:bodyPr/>
          <a:lstStyle/>
          <a:p>
            <a:pPr>
              <a:lnSpc>
                <a:spcPct val="120000"/>
              </a:lnSpc>
            </a:pPr>
            <a:r>
              <a:rPr lang="en-US" dirty="0" smtClean="0"/>
              <a:t>To send a request to a server, we use the </a:t>
            </a:r>
            <a:r>
              <a:rPr lang="en-US" b="1" dirty="0" smtClean="0"/>
              <a:t>open()</a:t>
            </a:r>
            <a:r>
              <a:rPr lang="en-US" dirty="0" smtClean="0"/>
              <a:t> and </a:t>
            </a:r>
            <a:r>
              <a:rPr lang="en-US" b="1" dirty="0" smtClean="0"/>
              <a:t>send() </a:t>
            </a:r>
            <a:r>
              <a:rPr lang="en-US" dirty="0" smtClean="0"/>
              <a:t>methods of the </a:t>
            </a:r>
            <a:r>
              <a:rPr lang="en-US" dirty="0" err="1" smtClean="0"/>
              <a:t>XMLHttpRequest</a:t>
            </a:r>
            <a:r>
              <a:rPr lang="en-US" dirty="0" smtClean="0"/>
              <a:t> object.</a:t>
            </a:r>
          </a:p>
          <a:p>
            <a:pPr>
              <a:lnSpc>
                <a:spcPct val="120000"/>
              </a:lnSpc>
            </a:pPr>
            <a:r>
              <a:rPr lang="en-US" dirty="0" smtClean="0"/>
              <a:t>Method </a:t>
            </a:r>
            <a:r>
              <a:rPr lang="en-US" b="1" dirty="0" smtClean="0">
                <a:latin typeface="Consolas" panose="020B0609020204030204" pitchFamily="49" charset="0"/>
                <a:cs typeface="Consolas" panose="020B0609020204030204" pitchFamily="49" charset="0"/>
              </a:rPr>
              <a:t>open()</a:t>
            </a:r>
            <a:r>
              <a:rPr lang="en-US" dirty="0" smtClean="0"/>
              <a:t> specifies the type of request, the URL, and if the request should be handled asynchronously or not:  </a:t>
            </a:r>
            <a:r>
              <a:rPr lang="en-US" b="1" dirty="0" smtClean="0">
                <a:latin typeface="Consolas" panose="020B0609020204030204" pitchFamily="49" charset="0"/>
                <a:cs typeface="Consolas" panose="020B0609020204030204" pitchFamily="49" charset="0"/>
              </a:rPr>
              <a:t>open(</a:t>
            </a:r>
            <a:r>
              <a:rPr lang="en-US" b="1" i="1" dirty="0" err="1" smtClean="0">
                <a:latin typeface="Consolas" panose="020B0609020204030204" pitchFamily="49" charset="0"/>
                <a:cs typeface="Consolas" panose="020B0609020204030204" pitchFamily="49" charset="0"/>
              </a:rPr>
              <a:t>method,url,async</a:t>
            </a:r>
            <a:r>
              <a:rPr lang="en-US" b="1" dirty="0" smtClean="0">
                <a:latin typeface="Consolas" panose="020B0609020204030204" pitchFamily="49" charset="0"/>
                <a:cs typeface="Consolas" panose="020B0609020204030204" pitchFamily="49" charset="0"/>
              </a:rPr>
              <a:t>)</a:t>
            </a:r>
          </a:p>
          <a:p>
            <a:pPr lvl="1">
              <a:lnSpc>
                <a:spcPct val="120000"/>
              </a:lnSpc>
            </a:pPr>
            <a:r>
              <a:rPr lang="en-US" sz="1700" i="1" dirty="0" smtClean="0">
                <a:latin typeface="Consolas" panose="020B0609020204030204" pitchFamily="49" charset="0"/>
                <a:cs typeface="Consolas" panose="020B0609020204030204" pitchFamily="49" charset="0"/>
              </a:rPr>
              <a:t>method</a:t>
            </a:r>
            <a:r>
              <a:rPr lang="en-US" sz="1700" dirty="0" smtClean="0"/>
              <a:t>: the type of request: </a:t>
            </a:r>
            <a:r>
              <a:rPr lang="en-US" sz="1700" b="1" dirty="0" smtClean="0"/>
              <a:t>GET</a:t>
            </a:r>
            <a:r>
              <a:rPr lang="en-US" sz="1700" dirty="0" smtClean="0"/>
              <a:t> or </a:t>
            </a:r>
            <a:r>
              <a:rPr lang="en-US" sz="1700" b="1" dirty="0" smtClean="0"/>
              <a:t>POST</a:t>
            </a:r>
          </a:p>
          <a:p>
            <a:pPr lvl="1">
              <a:lnSpc>
                <a:spcPct val="120000"/>
              </a:lnSpc>
            </a:pPr>
            <a:r>
              <a:rPr lang="en-US" sz="1700" i="1" dirty="0" err="1" smtClean="0">
                <a:latin typeface="Consolas" panose="020B0609020204030204" pitchFamily="49" charset="0"/>
                <a:cs typeface="Consolas" panose="020B0609020204030204" pitchFamily="49" charset="0"/>
              </a:rPr>
              <a:t>url</a:t>
            </a:r>
            <a:r>
              <a:rPr lang="en-US" sz="1700" dirty="0" smtClean="0"/>
              <a:t>: the </a:t>
            </a:r>
            <a:r>
              <a:rPr lang="en-US" sz="1700" b="1" dirty="0" smtClean="0"/>
              <a:t>address</a:t>
            </a:r>
            <a:r>
              <a:rPr lang="en-US" sz="1700" dirty="0" smtClean="0"/>
              <a:t> on the server to make request for</a:t>
            </a:r>
          </a:p>
          <a:p>
            <a:pPr lvl="1">
              <a:lnSpc>
                <a:spcPct val="120000"/>
              </a:lnSpc>
            </a:pPr>
            <a:r>
              <a:rPr lang="en-US" sz="1700" i="1" dirty="0" err="1" smtClean="0">
                <a:latin typeface="Consolas" panose="020B0609020204030204" pitchFamily="49" charset="0"/>
                <a:cs typeface="Consolas" panose="020B0609020204030204" pitchFamily="49" charset="0"/>
              </a:rPr>
              <a:t>async</a:t>
            </a:r>
            <a:r>
              <a:rPr lang="en-US" sz="1700" dirty="0" smtClean="0"/>
              <a:t>: </a:t>
            </a:r>
            <a:r>
              <a:rPr lang="en-US" sz="1700" b="1" dirty="0" smtClean="0"/>
              <a:t>true</a:t>
            </a:r>
            <a:r>
              <a:rPr lang="en-US" sz="1700" dirty="0" smtClean="0"/>
              <a:t> (asynchronous) or </a:t>
            </a:r>
            <a:r>
              <a:rPr lang="en-US" sz="1700" b="1" dirty="0" smtClean="0"/>
              <a:t>false</a:t>
            </a:r>
            <a:r>
              <a:rPr lang="en-US" sz="1700" dirty="0" smtClean="0"/>
              <a:t> (synchronous)</a:t>
            </a:r>
            <a:br>
              <a:rPr lang="en-US" sz="1700" dirty="0" smtClean="0"/>
            </a:br>
            <a:r>
              <a:rPr lang="en-US" sz="1700" dirty="0" smtClean="0"/>
              <a:t>Note: as Ajax requests should be asynchronous, this value must be set to </a:t>
            </a:r>
            <a:r>
              <a:rPr lang="en-US" sz="1700" b="1" dirty="0" smtClean="0"/>
              <a:t>true</a:t>
            </a:r>
          </a:p>
          <a:p>
            <a:pPr>
              <a:lnSpc>
                <a:spcPct val="120000"/>
              </a:lnSpc>
            </a:pPr>
            <a:r>
              <a:rPr lang="en-US" dirty="0" smtClean="0"/>
              <a:t>Method </a:t>
            </a:r>
            <a:r>
              <a:rPr lang="en-US" b="1" dirty="0" smtClean="0">
                <a:latin typeface="Consolas" panose="020B0609020204030204" pitchFamily="49" charset="0"/>
                <a:cs typeface="Consolas" panose="020B0609020204030204" pitchFamily="49" charset="0"/>
              </a:rPr>
              <a:t>send()</a:t>
            </a:r>
            <a:r>
              <a:rPr lang="en-US" b="1" dirty="0" smtClean="0"/>
              <a:t> </a:t>
            </a:r>
            <a:r>
              <a:rPr lang="en-US" dirty="0" smtClean="0"/>
              <a:t>sends the request off to the server: </a:t>
            </a:r>
            <a:r>
              <a:rPr lang="en-US" b="1" dirty="0" smtClean="0">
                <a:latin typeface="Consolas" panose="020B0609020204030204" pitchFamily="49" charset="0"/>
                <a:cs typeface="Consolas" panose="020B0609020204030204" pitchFamily="49" charset="0"/>
              </a:rPr>
              <a:t>send(</a:t>
            </a:r>
            <a:r>
              <a:rPr lang="en-US" b="1" i="1" dirty="0" smtClean="0">
                <a:latin typeface="Consolas" panose="020B0609020204030204" pitchFamily="49" charset="0"/>
                <a:cs typeface="Consolas" panose="020B0609020204030204" pitchFamily="49" charset="0"/>
              </a:rPr>
              <a:t>string</a:t>
            </a:r>
            <a:r>
              <a:rPr lang="en-US" b="1" dirty="0" smtClean="0">
                <a:latin typeface="Consolas" panose="020B0609020204030204" pitchFamily="49" charset="0"/>
                <a:cs typeface="Consolas" panose="020B0609020204030204" pitchFamily="49" charset="0"/>
              </a:rPr>
              <a:t>)</a:t>
            </a:r>
          </a:p>
          <a:p>
            <a:pPr lvl="1">
              <a:lnSpc>
                <a:spcPct val="120000"/>
              </a:lnSpc>
            </a:pPr>
            <a:r>
              <a:rPr lang="en-US" sz="1700" i="1" dirty="0" smtClean="0">
                <a:latin typeface="Consolas" panose="020B0609020204030204" pitchFamily="49" charset="0"/>
                <a:cs typeface="Consolas" panose="020B0609020204030204" pitchFamily="49" charset="0"/>
              </a:rPr>
              <a:t>string</a:t>
            </a:r>
            <a:r>
              <a:rPr lang="en-US" sz="1700" dirty="0" smtClean="0"/>
              <a:t>: data to send, used for POST requests</a:t>
            </a:r>
            <a:endParaRPr lang="en-US" sz="1700"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GET Request</a:t>
            </a:r>
            <a:endParaRPr lang="ru-RU" dirty="0"/>
          </a:p>
        </p:txBody>
      </p:sp>
      <p:sp>
        <p:nvSpPr>
          <p:cNvPr id="3" name="Текст 2"/>
          <p:cNvSpPr>
            <a:spLocks noGrp="1"/>
          </p:cNvSpPr>
          <p:nvPr>
            <p:ph type="body" sz="quarter" idx="10"/>
          </p:nvPr>
        </p:nvSpPr>
        <p:spPr/>
        <p:txBody>
          <a:bodyPr/>
          <a:lstStyle/>
          <a:p>
            <a:pPr>
              <a:lnSpc>
                <a:spcPct val="110000"/>
              </a:lnSpc>
            </a:pPr>
            <a:r>
              <a:rPr lang="en-US" sz="1600" dirty="0" smtClean="0"/>
              <a:t>Sample 'GET' request:</a:t>
            </a:r>
          </a:p>
          <a:p>
            <a:pPr marL="342900" lvl="1">
              <a:lnSpc>
                <a:spcPct val="110000"/>
              </a:lnSpc>
            </a:pPr>
            <a:r>
              <a:rPr lang="en-US" sz="1600" noProof="1" smtClean="0">
                <a:solidFill>
                  <a:srgbClr val="000000"/>
                </a:solidFill>
                <a:highlight>
                  <a:srgbClr val="FFFFFF"/>
                </a:highlight>
                <a:latin typeface="Consolas" panose="020B0609020204030204" pitchFamily="49" charset="0"/>
              </a:rPr>
              <a:t>xhr.open(</a:t>
            </a:r>
            <a:r>
              <a:rPr lang="en-US" sz="1600" noProof="1" smtClean="0">
                <a:solidFill>
                  <a:srgbClr val="A31515"/>
                </a:solidFill>
                <a:highlight>
                  <a:srgbClr val="FFFFFF"/>
                </a:highlight>
                <a:latin typeface="Consolas" panose="020B0609020204030204" pitchFamily="49" charset="0"/>
              </a:rPr>
              <a:t>'GET'</a:t>
            </a:r>
            <a:r>
              <a:rPr lang="en-US" sz="1600" noProof="1" smtClean="0">
                <a:solidFill>
                  <a:srgbClr val="000000"/>
                </a:solidFill>
                <a:highlight>
                  <a:srgbClr val="FFFFFF"/>
                </a:highlight>
                <a:latin typeface="Consolas" panose="020B0609020204030204" pitchFamily="49" charset="0"/>
              </a:rPr>
              <a:t>, </a:t>
            </a:r>
            <a:r>
              <a:rPr lang="en-US" sz="1600" noProof="1" smtClean="0">
                <a:solidFill>
                  <a:srgbClr val="A31515"/>
                </a:solidFill>
                <a:highlight>
                  <a:srgbClr val="FFFFFF"/>
                </a:highlight>
                <a:latin typeface="Consolas" panose="020B0609020204030204" pitchFamily="49" charset="0"/>
              </a:rPr>
              <a:t>'ajax_page.aspx?name=John&amp;value=42'</a:t>
            </a:r>
            <a:r>
              <a:rPr lang="en-US" sz="1600" noProof="1" smtClean="0">
                <a:solidFill>
                  <a:srgbClr val="000000"/>
                </a:solidFill>
                <a:highlight>
                  <a:srgbClr val="FFFFFF"/>
                </a:highlight>
                <a:latin typeface="Consolas" panose="020B0609020204030204" pitchFamily="49" charset="0"/>
              </a:rPr>
              <a:t>, </a:t>
            </a:r>
            <a:r>
              <a:rPr lang="en-US" sz="1600" noProof="1" smtClean="0">
                <a:solidFill>
                  <a:srgbClr val="0000FF"/>
                </a:solidFill>
                <a:highlight>
                  <a:srgbClr val="FFFFFF"/>
                </a:highlight>
                <a:latin typeface="Consolas" panose="020B0609020204030204" pitchFamily="49" charset="0"/>
              </a:rPr>
              <a:t>true</a:t>
            </a:r>
            <a:r>
              <a:rPr lang="en-US" sz="1600" noProof="1" smtClean="0">
                <a:solidFill>
                  <a:srgbClr val="000000"/>
                </a:solidFill>
                <a:highlight>
                  <a:srgbClr val="FFFFFF"/>
                </a:highlight>
                <a:latin typeface="Consolas" panose="020B0609020204030204" pitchFamily="49" charset="0"/>
              </a:rPr>
              <a:t>);</a:t>
            </a:r>
          </a:p>
          <a:p>
            <a:pPr marL="342900" lvl="1">
              <a:lnSpc>
                <a:spcPct val="110000"/>
              </a:lnSpc>
            </a:pPr>
            <a:r>
              <a:rPr lang="en-US" sz="1600" noProof="1" smtClean="0">
                <a:solidFill>
                  <a:srgbClr val="000000"/>
                </a:solidFill>
                <a:highlight>
                  <a:srgbClr val="FFFFFF"/>
                </a:highlight>
                <a:latin typeface="Consolas" panose="020B0609020204030204" pitchFamily="49" charset="0"/>
              </a:rPr>
              <a:t>xhr.send();</a:t>
            </a:r>
          </a:p>
          <a:p>
            <a:pPr>
              <a:lnSpc>
                <a:spcPct val="110000"/>
              </a:lnSpc>
            </a:pPr>
            <a:r>
              <a:rPr lang="en-US" sz="1600" dirty="0" smtClean="0"/>
              <a:t>Comments:</a:t>
            </a:r>
          </a:p>
          <a:p>
            <a:pPr lvl="1">
              <a:lnSpc>
                <a:spcPct val="110000"/>
              </a:lnSpc>
            </a:pPr>
            <a:r>
              <a:rPr lang="en-US" sz="1600" dirty="0" smtClean="0"/>
              <a:t>GET is simpler and faster than POST, and can be used in most cases</a:t>
            </a:r>
          </a:p>
          <a:p>
            <a:pPr lvl="1">
              <a:lnSpc>
                <a:spcPct val="110000"/>
              </a:lnSpc>
            </a:pPr>
            <a:r>
              <a:rPr lang="en-US" sz="1600" dirty="0" smtClean="0"/>
              <a:t>Parameters should be transferred as part of URL address </a:t>
            </a:r>
          </a:p>
          <a:p>
            <a:pPr lvl="1">
              <a:lnSpc>
                <a:spcPct val="110000"/>
              </a:lnSpc>
            </a:pPr>
            <a:r>
              <a:rPr lang="en-US" sz="1600" dirty="0" smtClean="0"/>
              <a:t>Maximum length of URL address limited, that is why it can't be used for transferring volume data</a:t>
            </a:r>
          </a:p>
          <a:p>
            <a:pPr lvl="1">
              <a:lnSpc>
                <a:spcPct val="110000"/>
              </a:lnSpc>
            </a:pPr>
            <a:r>
              <a:rPr lang="en-US" sz="1600" dirty="0" smtClean="0"/>
              <a:t>GET requests may be cached by browser</a:t>
            </a:r>
          </a:p>
          <a:p>
            <a:endParaRPr lang="ru-RU"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POST Request</a:t>
            </a:r>
            <a:endParaRPr lang="ru-RU" dirty="0"/>
          </a:p>
        </p:txBody>
      </p:sp>
      <p:sp>
        <p:nvSpPr>
          <p:cNvPr id="3" name="Текст 2"/>
          <p:cNvSpPr>
            <a:spLocks noGrp="1"/>
          </p:cNvSpPr>
          <p:nvPr>
            <p:ph type="body" sz="quarter" idx="10"/>
          </p:nvPr>
        </p:nvSpPr>
        <p:spPr/>
        <p:txBody>
          <a:bodyPr/>
          <a:lstStyle/>
          <a:p>
            <a:pPr>
              <a:lnSpc>
                <a:spcPct val="120000"/>
              </a:lnSpc>
            </a:pPr>
            <a:r>
              <a:rPr lang="en-US" sz="1600" dirty="0" smtClean="0"/>
              <a:t>Sample 'POST' request:</a:t>
            </a:r>
          </a:p>
          <a:p>
            <a:pPr marL="400050" lvl="1">
              <a:lnSpc>
                <a:spcPct val="120000"/>
              </a:lnSpc>
            </a:pPr>
            <a:r>
              <a:rPr lang="en-US" sz="1600" noProof="1" smtClean="0">
                <a:solidFill>
                  <a:srgbClr val="000000"/>
                </a:solidFill>
                <a:highlight>
                  <a:srgbClr val="FFFFFF"/>
                </a:highlight>
                <a:latin typeface="Consolas" panose="020B0609020204030204" pitchFamily="49" charset="0"/>
              </a:rPr>
              <a:t>xhr.open(</a:t>
            </a:r>
            <a:r>
              <a:rPr lang="en-US" sz="1600" noProof="1" smtClean="0">
                <a:solidFill>
                  <a:srgbClr val="A31515"/>
                </a:solidFill>
                <a:highlight>
                  <a:srgbClr val="FFFFFF"/>
                </a:highlight>
                <a:latin typeface="Consolas" panose="020B0609020204030204" pitchFamily="49" charset="0"/>
              </a:rPr>
              <a:t>'POST'</a:t>
            </a:r>
            <a:r>
              <a:rPr lang="en-US" sz="1600" noProof="1" smtClean="0">
                <a:solidFill>
                  <a:srgbClr val="000000"/>
                </a:solidFill>
                <a:highlight>
                  <a:srgbClr val="FFFFFF"/>
                </a:highlight>
                <a:latin typeface="Consolas" panose="020B0609020204030204" pitchFamily="49" charset="0"/>
              </a:rPr>
              <a:t>, </a:t>
            </a:r>
            <a:r>
              <a:rPr lang="en-US" sz="1600" noProof="1" smtClean="0">
                <a:solidFill>
                  <a:srgbClr val="A31515"/>
                </a:solidFill>
                <a:highlight>
                  <a:srgbClr val="FFFFFF"/>
                </a:highlight>
                <a:latin typeface="Consolas" panose="020B0609020204030204" pitchFamily="49" charset="0"/>
              </a:rPr>
              <a:t>'ajax_page.aspx'</a:t>
            </a:r>
            <a:r>
              <a:rPr lang="en-US" sz="1600" noProof="1" smtClean="0">
                <a:solidFill>
                  <a:srgbClr val="000000"/>
                </a:solidFill>
                <a:highlight>
                  <a:srgbClr val="FFFFFF"/>
                </a:highlight>
                <a:latin typeface="Consolas" panose="020B0609020204030204" pitchFamily="49" charset="0"/>
              </a:rPr>
              <a:t>, </a:t>
            </a:r>
            <a:r>
              <a:rPr lang="en-US" sz="1600" noProof="1" smtClean="0">
                <a:solidFill>
                  <a:srgbClr val="0000FF"/>
                </a:solidFill>
                <a:highlight>
                  <a:srgbClr val="FFFFFF"/>
                </a:highlight>
                <a:latin typeface="Consolas" panose="020B0609020204030204" pitchFamily="49" charset="0"/>
              </a:rPr>
              <a:t>true</a:t>
            </a:r>
            <a:r>
              <a:rPr lang="en-US" sz="1600" noProof="1" smtClean="0">
                <a:solidFill>
                  <a:srgbClr val="000000"/>
                </a:solidFill>
                <a:highlight>
                  <a:srgbClr val="FFFFFF"/>
                </a:highlight>
                <a:latin typeface="Consolas" panose="020B0609020204030204" pitchFamily="49" charset="0"/>
              </a:rPr>
              <a:t>);</a:t>
            </a:r>
          </a:p>
          <a:p>
            <a:pPr marL="400050" lvl="1">
              <a:lnSpc>
                <a:spcPct val="120000"/>
              </a:lnSpc>
            </a:pPr>
            <a:r>
              <a:rPr lang="en-US" sz="1600" noProof="1" smtClean="0">
                <a:solidFill>
                  <a:srgbClr val="000000"/>
                </a:solidFill>
                <a:highlight>
                  <a:srgbClr val="FFFFFF"/>
                </a:highlight>
                <a:latin typeface="Consolas" panose="020B0609020204030204" pitchFamily="49" charset="0"/>
              </a:rPr>
              <a:t>xhr.setRequestHeader(</a:t>
            </a:r>
            <a:r>
              <a:rPr lang="en-US" sz="1600" noProof="1" smtClean="0">
                <a:solidFill>
                  <a:srgbClr val="A31515"/>
                </a:solidFill>
                <a:highlight>
                  <a:srgbClr val="FFFFFF"/>
                </a:highlight>
                <a:latin typeface="Consolas" panose="020B0609020204030204" pitchFamily="49" charset="0"/>
              </a:rPr>
              <a:t>'Content-type'</a:t>
            </a:r>
            <a:r>
              <a:rPr lang="en-US" sz="1600" noProof="1" smtClean="0">
                <a:solidFill>
                  <a:srgbClr val="000000"/>
                </a:solidFill>
                <a:highlight>
                  <a:srgbClr val="FFFFFF"/>
                </a:highlight>
                <a:latin typeface="Consolas" panose="020B0609020204030204" pitchFamily="49" charset="0"/>
              </a:rPr>
              <a:t>, </a:t>
            </a:r>
            <a:r>
              <a:rPr lang="en-US" sz="1600" noProof="1" smtClean="0">
                <a:solidFill>
                  <a:srgbClr val="A31515"/>
                </a:solidFill>
                <a:highlight>
                  <a:srgbClr val="FFFFFF"/>
                </a:highlight>
                <a:latin typeface="Consolas" panose="020B0609020204030204" pitchFamily="49" charset="0"/>
              </a:rPr>
              <a:t>'application/x-www-form-urlencoded'</a:t>
            </a:r>
            <a:r>
              <a:rPr lang="en-US" sz="1600" noProof="1" smtClean="0">
                <a:solidFill>
                  <a:srgbClr val="000000"/>
                </a:solidFill>
                <a:highlight>
                  <a:srgbClr val="FFFFFF"/>
                </a:highlight>
                <a:latin typeface="Consolas" panose="020B0609020204030204" pitchFamily="49" charset="0"/>
              </a:rPr>
              <a:t>);</a:t>
            </a:r>
          </a:p>
          <a:p>
            <a:pPr marL="400050" lvl="1">
              <a:lnSpc>
                <a:spcPct val="120000"/>
              </a:lnSpc>
            </a:pPr>
            <a:r>
              <a:rPr lang="en-US" sz="1600" noProof="1" smtClean="0">
                <a:solidFill>
                  <a:srgbClr val="000000"/>
                </a:solidFill>
                <a:highlight>
                  <a:srgbClr val="FFFFFF"/>
                </a:highlight>
                <a:latin typeface="Consolas" panose="020B0609020204030204" pitchFamily="49" charset="0"/>
              </a:rPr>
              <a:t>xhr.send(</a:t>
            </a:r>
            <a:r>
              <a:rPr lang="en-US" sz="1600" noProof="1" smtClean="0">
                <a:solidFill>
                  <a:srgbClr val="A31515"/>
                </a:solidFill>
                <a:highlight>
                  <a:srgbClr val="FFFFFF"/>
                </a:highlight>
                <a:latin typeface="Consolas" panose="020B0609020204030204" pitchFamily="49" charset="0"/>
              </a:rPr>
              <a:t>'name=John&amp;value=42'</a:t>
            </a:r>
            <a:r>
              <a:rPr lang="en-US" sz="1600" noProof="1" smtClean="0">
                <a:solidFill>
                  <a:srgbClr val="000000"/>
                </a:solidFill>
                <a:highlight>
                  <a:srgbClr val="FFFFFF"/>
                </a:highlight>
                <a:latin typeface="Consolas" panose="020B0609020204030204" pitchFamily="49" charset="0"/>
              </a:rPr>
              <a:t>);</a:t>
            </a:r>
          </a:p>
          <a:p>
            <a:pPr>
              <a:lnSpc>
                <a:spcPct val="120000"/>
              </a:lnSpc>
            </a:pPr>
            <a:r>
              <a:rPr lang="en-US" sz="1600" dirty="0" smtClean="0"/>
              <a:t>Comments:</a:t>
            </a:r>
          </a:p>
          <a:p>
            <a:pPr lvl="1">
              <a:lnSpc>
                <a:spcPct val="120000"/>
              </a:lnSpc>
            </a:pPr>
            <a:r>
              <a:rPr lang="en-US" sz="1600" dirty="0" smtClean="0"/>
              <a:t>POST request is not limited in size, so it might be used for transferring volume data</a:t>
            </a:r>
          </a:p>
          <a:p>
            <a:pPr lvl="1">
              <a:lnSpc>
                <a:spcPct val="120000"/>
              </a:lnSpc>
            </a:pPr>
            <a:r>
              <a:rPr lang="en-US" sz="1600" dirty="0" smtClean="0"/>
              <a:t>Parameters should be passed as argument for </a:t>
            </a:r>
            <a:r>
              <a:rPr lang="en-US" sz="1600" b="1" dirty="0" smtClean="0"/>
              <a:t>send() </a:t>
            </a:r>
            <a:r>
              <a:rPr lang="en-US" sz="1600" dirty="0" smtClean="0"/>
              <a:t>method</a:t>
            </a:r>
          </a:p>
          <a:p>
            <a:pPr lvl="1">
              <a:lnSpc>
                <a:spcPct val="120000"/>
              </a:lnSpc>
            </a:pPr>
            <a:r>
              <a:rPr lang="en-US" sz="1600" dirty="0" smtClean="0"/>
              <a:t>Method </a:t>
            </a:r>
            <a:r>
              <a:rPr lang="en-US" sz="1600" b="1" dirty="0" err="1" smtClean="0"/>
              <a:t>setRequestHeader</a:t>
            </a:r>
            <a:r>
              <a:rPr lang="en-US" sz="1600" b="1" dirty="0" smtClean="0"/>
              <a:t>()</a:t>
            </a:r>
            <a:r>
              <a:rPr lang="en-US" sz="1600" dirty="0" smtClean="0"/>
              <a:t> should be used to define request headers for the server to understand format of a request body</a:t>
            </a:r>
          </a:p>
          <a:p>
            <a:endParaRPr lang="ru-RU" sz="1600"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Server Response</a:t>
            </a:r>
            <a:endParaRPr lang="ru-RU" dirty="0"/>
          </a:p>
        </p:txBody>
      </p:sp>
      <p:sp>
        <p:nvSpPr>
          <p:cNvPr id="3" name="Текст 2"/>
          <p:cNvSpPr>
            <a:spLocks noGrp="1"/>
          </p:cNvSpPr>
          <p:nvPr>
            <p:ph type="body" sz="quarter" idx="10"/>
          </p:nvPr>
        </p:nvSpPr>
        <p:spPr/>
        <p:txBody>
          <a:bodyPr/>
          <a:lstStyle/>
          <a:p>
            <a:r>
              <a:rPr lang="en-US" sz="2800" dirty="0" smtClean="0"/>
              <a:t>To get the response from a server, use one of properties of the </a:t>
            </a:r>
            <a:r>
              <a:rPr lang="en-US" sz="2800" dirty="0" err="1" smtClean="0"/>
              <a:t>XMLHttpRequest</a:t>
            </a:r>
            <a:r>
              <a:rPr lang="en-US" sz="2800" dirty="0" smtClean="0"/>
              <a:t> object:</a:t>
            </a:r>
          </a:p>
          <a:p>
            <a:pPr lvl="1"/>
            <a:r>
              <a:rPr lang="en-US" sz="2400" b="1" dirty="0" err="1" smtClean="0">
                <a:latin typeface="Consolas" panose="020B0609020204030204" pitchFamily="49" charset="0"/>
                <a:cs typeface="Consolas" panose="020B0609020204030204" pitchFamily="49" charset="0"/>
              </a:rPr>
              <a:t>responseText</a:t>
            </a:r>
            <a:r>
              <a:rPr lang="en-US" sz="2400" dirty="0" smtClean="0"/>
              <a:t> – get the response data as string, may be used to transfer </a:t>
            </a:r>
            <a:r>
              <a:rPr lang="en-US" sz="2400" b="1" dirty="0" smtClean="0"/>
              <a:t>JSON</a:t>
            </a:r>
            <a:r>
              <a:rPr lang="en-US" sz="2400" dirty="0" smtClean="0"/>
              <a:t> data;</a:t>
            </a:r>
          </a:p>
          <a:p>
            <a:pPr lvl="1"/>
            <a:r>
              <a:rPr lang="en-US" sz="2400" b="1" dirty="0" err="1" smtClean="0">
                <a:latin typeface="Consolas" panose="020B0609020204030204" pitchFamily="49" charset="0"/>
                <a:cs typeface="Consolas" panose="020B0609020204030204" pitchFamily="49" charset="0"/>
              </a:rPr>
              <a:t>responseXML</a:t>
            </a:r>
            <a:r>
              <a:rPr lang="en-US" sz="2400" dirty="0" smtClean="0"/>
              <a:t> – get the response data as </a:t>
            </a:r>
            <a:r>
              <a:rPr lang="en-US" sz="2400" b="1" dirty="0" smtClean="0"/>
              <a:t>XML</a:t>
            </a:r>
            <a:r>
              <a:rPr lang="en-US" sz="2400" dirty="0" smtClean="0"/>
              <a:t> data.</a:t>
            </a:r>
          </a:p>
          <a:p>
            <a:endParaRPr lang="ru-RU"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Upload file to the server using standard AJAX methods</a:t>
            </a:r>
            <a:endParaRPr lang="uk-UA" dirty="0" smtClean="0"/>
          </a:p>
        </p:txBody>
      </p:sp>
      <p:sp>
        <p:nvSpPr>
          <p:cNvPr id="4" name="Текст 3"/>
          <p:cNvSpPr>
            <a:spLocks noGrp="1"/>
          </p:cNvSpPr>
          <p:nvPr>
            <p:ph type="body" sz="quarter" idx="10"/>
          </p:nvPr>
        </p:nvSpPr>
        <p:spPr/>
        <p:txBody>
          <a:bodyPr/>
          <a:lstStyle/>
          <a:p>
            <a:r>
              <a:rPr lang="en-US" dirty="0" smtClean="0"/>
              <a:t>The </a:t>
            </a:r>
            <a:r>
              <a:rPr lang="en-US" b="1" dirty="0" err="1" smtClean="0"/>
              <a:t>FormData</a:t>
            </a:r>
            <a:r>
              <a:rPr lang="en-US" dirty="0" smtClean="0"/>
              <a:t> object lets you compile a set of key/value pairs to send using </a:t>
            </a:r>
            <a:r>
              <a:rPr lang="en-US" b="1" dirty="0" err="1" smtClean="0"/>
              <a:t>XMLHttpRequest</a:t>
            </a:r>
            <a:r>
              <a:rPr lang="en-US" dirty="0" smtClean="0"/>
              <a:t>. It is primarily intended for use in sending form data, but can be used independently from forms in order to transmit keyed data. The transmitted data is in the same format that the form's submit() method would use to send the data if the form's encoding type were set to </a:t>
            </a:r>
            <a:r>
              <a:rPr lang="en-US" b="1" dirty="0" smtClean="0"/>
              <a:t>multipart/form-data</a:t>
            </a:r>
            <a:r>
              <a:rPr lang="en-US" dirty="0" smtClean="0"/>
              <a:t>.</a:t>
            </a:r>
            <a:endParaRPr lang="ru-RU"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err="1" smtClean="0"/>
              <a:t>FormData</a:t>
            </a:r>
            <a:r>
              <a:rPr lang="en-US" dirty="0" smtClean="0"/>
              <a:t> example:</a:t>
            </a:r>
            <a:endParaRPr lang="ru-RU" dirty="0"/>
          </a:p>
        </p:txBody>
      </p:sp>
      <p:sp>
        <p:nvSpPr>
          <p:cNvPr id="3" name="Текст 2"/>
          <p:cNvSpPr>
            <a:spLocks noGrp="1"/>
          </p:cNvSpPr>
          <p:nvPr>
            <p:ph type="body" sz="quarter" idx="10"/>
          </p:nvPr>
        </p:nvSpPr>
        <p:spPr>
          <a:xfrm>
            <a:off x="685799" y="2057400"/>
            <a:ext cx="6138081" cy="3429000"/>
          </a:xfrm>
        </p:spPr>
        <p:txBody>
          <a:bodyPr/>
          <a:lstStyle/>
          <a:p>
            <a:r>
              <a:rPr lang="en-US" dirty="0" smtClean="0"/>
              <a:t>We have an HTML input element with type="file</a:t>
            </a:r>
            <a:r>
              <a:rPr lang="en-US" dirty="0" smtClean="0"/>
              <a:t>":</a:t>
            </a:r>
          </a:p>
          <a:p>
            <a:endParaRPr lang="en-US" dirty="0" smtClean="0"/>
          </a:p>
          <a:p>
            <a:r>
              <a:rPr lang="en-US" dirty="0" smtClean="0"/>
              <a:t>This is the frontend code. We register a change handler on the #</a:t>
            </a:r>
            <a:r>
              <a:rPr lang="en-US" dirty="0" err="1" smtClean="0"/>
              <a:t>fileUpload</a:t>
            </a:r>
            <a:r>
              <a:rPr lang="en-US" dirty="0" smtClean="0"/>
              <a:t> </a:t>
            </a:r>
            <a:r>
              <a:rPr lang="en-US" dirty="0" smtClean="0">
                <a:hlinkClick r:id="rId2"/>
              </a:rPr>
              <a:t>DOM</a:t>
            </a:r>
            <a:r>
              <a:rPr lang="en-US" dirty="0" smtClean="0"/>
              <a:t> element, and when the user chooses an image, we trigger the </a:t>
            </a:r>
            <a:r>
              <a:rPr lang="en-US" dirty="0" err="1" smtClean="0"/>
              <a:t>sendFile</a:t>
            </a:r>
            <a:r>
              <a:rPr lang="en-US" dirty="0" smtClean="0"/>
              <a:t>() function passing in the file selected</a:t>
            </a:r>
            <a:r>
              <a:rPr lang="en-US" dirty="0" smtClean="0"/>
              <a:t>.</a:t>
            </a:r>
          </a:p>
          <a:p>
            <a:endParaRPr lang="en-US" dirty="0" smtClean="0"/>
          </a:p>
          <a:p>
            <a:r>
              <a:rPr lang="en-US" dirty="0" err="1" smtClean="0"/>
              <a:t>sendFile</a:t>
            </a:r>
            <a:r>
              <a:rPr lang="en-US" dirty="0" smtClean="0"/>
              <a:t>() prepares the XHR (AJAX) request and sends the file to the server. When the server returns successfully, it will send us the image name. With that, we will do what we need to do, like updating the interface with the image.</a:t>
            </a:r>
            <a:endParaRPr lang="en-US" dirty="0" smtClean="0"/>
          </a:p>
          <a:p>
            <a:endParaRPr lang="en-US" dirty="0" smtClean="0"/>
          </a:p>
          <a:p>
            <a:endParaRPr lang="uk-UA" dirty="0" smtClean="0"/>
          </a:p>
        </p:txBody>
      </p:sp>
      <p:pic>
        <p:nvPicPr>
          <p:cNvPr id="1026" name="Picture 2"/>
          <p:cNvPicPr>
            <a:picLocks noChangeAspect="1" noChangeArrowheads="1"/>
          </p:cNvPicPr>
          <p:nvPr/>
        </p:nvPicPr>
        <p:blipFill>
          <a:blip r:embed="rId3"/>
          <a:srcRect/>
          <a:stretch>
            <a:fillRect/>
          </a:stretch>
        </p:blipFill>
        <p:spPr bwMode="auto">
          <a:xfrm>
            <a:off x="670660" y="2478063"/>
            <a:ext cx="4326844" cy="306079"/>
          </a:xfrm>
          <a:prstGeom prst="rect">
            <a:avLst/>
          </a:prstGeom>
          <a:noFill/>
          <a:ln w="9525">
            <a:noFill/>
            <a:miter lim="800000"/>
            <a:headEnd/>
            <a:tailEnd/>
          </a:ln>
          <a:effectLst/>
        </p:spPr>
      </p:pic>
      <p:pic>
        <p:nvPicPr>
          <p:cNvPr id="1027" name="Picture 3"/>
          <p:cNvPicPr>
            <a:picLocks noChangeAspect="1" noChangeArrowheads="1"/>
          </p:cNvPicPr>
          <p:nvPr/>
        </p:nvPicPr>
        <p:blipFill>
          <a:blip r:embed="rId4"/>
          <a:srcRect/>
          <a:stretch>
            <a:fillRect/>
          </a:stretch>
        </p:blipFill>
        <p:spPr bwMode="auto">
          <a:xfrm>
            <a:off x="6714699" y="1296783"/>
            <a:ext cx="4967501" cy="465968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chor="ctr"/>
          <a:lstStyle/>
          <a:p>
            <a:pPr algn="ctr"/>
            <a:r>
              <a:rPr lang="en-US" sz="9600" b="1" dirty="0" smtClean="0"/>
              <a:t>Fetch</a:t>
            </a:r>
            <a:endParaRPr lang="ru-RU"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Agenda</a:t>
            </a:r>
            <a:endParaRPr lang="ru-RU" dirty="0"/>
          </a:p>
        </p:txBody>
      </p:sp>
      <p:sp>
        <p:nvSpPr>
          <p:cNvPr id="3" name="Текст 2"/>
          <p:cNvSpPr>
            <a:spLocks noGrp="1"/>
          </p:cNvSpPr>
          <p:nvPr>
            <p:ph type="body" sz="quarter" idx="10"/>
          </p:nvPr>
        </p:nvSpPr>
        <p:spPr>
          <a:xfrm>
            <a:off x="685800" y="1835727"/>
            <a:ext cx="10820400" cy="3429000"/>
          </a:xfrm>
        </p:spPr>
        <p:txBody>
          <a:bodyPr/>
          <a:lstStyle/>
          <a:p>
            <a:pPr indent="355600">
              <a:buClr>
                <a:schemeClr val="bg1">
                  <a:lumMod val="50000"/>
                </a:schemeClr>
              </a:buClr>
              <a:buFont typeface="Wingdings" pitchFamily="2" charset="2"/>
              <a:buChar char="§"/>
            </a:pPr>
            <a:r>
              <a:rPr lang="en-US" dirty="0" smtClean="0"/>
              <a:t>Introduction to Ajax</a:t>
            </a:r>
          </a:p>
          <a:p>
            <a:pPr indent="355600">
              <a:buClr>
                <a:schemeClr val="bg1">
                  <a:lumMod val="50000"/>
                </a:schemeClr>
              </a:buClr>
              <a:buFont typeface="Wingdings" pitchFamily="2" charset="2"/>
              <a:buChar char="§"/>
            </a:pPr>
            <a:r>
              <a:rPr lang="en-US" dirty="0" smtClean="0"/>
              <a:t>Using </a:t>
            </a:r>
            <a:r>
              <a:rPr lang="en-US" dirty="0" err="1" smtClean="0"/>
              <a:t>XMLHttpRequest</a:t>
            </a:r>
            <a:r>
              <a:rPr lang="en-US" dirty="0" smtClean="0"/>
              <a:t> </a:t>
            </a:r>
            <a:r>
              <a:rPr lang="en-US" dirty="0" smtClean="0"/>
              <a:t>object</a:t>
            </a:r>
          </a:p>
          <a:p>
            <a:pPr indent="355600">
              <a:buClr>
                <a:schemeClr val="bg1">
                  <a:lumMod val="50000"/>
                </a:schemeClr>
              </a:buClr>
              <a:buFont typeface="Wingdings" pitchFamily="2" charset="2"/>
              <a:buChar char="§"/>
            </a:pPr>
            <a:r>
              <a:rPr lang="en-US" dirty="0" smtClean="0"/>
              <a:t>Upload </a:t>
            </a:r>
            <a:r>
              <a:rPr lang="en-US" dirty="0" smtClean="0"/>
              <a:t>file to the server using standard AJAX methods</a:t>
            </a:r>
            <a:endParaRPr lang="uk-UA" dirty="0" smtClean="0"/>
          </a:p>
          <a:p>
            <a:pPr indent="355600">
              <a:buClr>
                <a:schemeClr val="bg1">
                  <a:lumMod val="50000"/>
                </a:schemeClr>
              </a:buClr>
              <a:buFont typeface="Wingdings" pitchFamily="2" charset="2"/>
              <a:buChar char="§"/>
            </a:pPr>
            <a:r>
              <a:rPr lang="en-US" dirty="0" smtClean="0"/>
              <a:t>Fetch</a:t>
            </a:r>
            <a:endParaRPr lang="en-US" dirty="0" smtClean="0"/>
          </a:p>
          <a:p>
            <a:pPr indent="355600">
              <a:buClr>
                <a:schemeClr val="bg1">
                  <a:lumMod val="50000"/>
                </a:schemeClr>
              </a:buClr>
              <a:buFont typeface="Wingdings" pitchFamily="2" charset="2"/>
              <a:buChar char="§"/>
            </a:pPr>
            <a:r>
              <a:rPr lang="en-US" dirty="0" smtClean="0"/>
              <a:t>Ajax with </a:t>
            </a:r>
            <a:r>
              <a:rPr lang="en-US" dirty="0" err="1" smtClean="0"/>
              <a:t>jQuery</a:t>
            </a:r>
            <a:r>
              <a:rPr lang="en-US" dirty="0" smtClean="0"/>
              <a:t> </a:t>
            </a:r>
            <a:endParaRPr lang="en-US" dirty="0" smtClean="0"/>
          </a:p>
          <a:p>
            <a:endParaRPr lang="en-US" dirty="0" smtClean="0"/>
          </a:p>
          <a:p>
            <a:endParaRPr lang="ru-RU"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Fetch</a:t>
            </a:r>
            <a:endParaRPr lang="ru-RU" dirty="0"/>
          </a:p>
        </p:txBody>
      </p:sp>
      <p:sp>
        <p:nvSpPr>
          <p:cNvPr id="3" name="Текст 2"/>
          <p:cNvSpPr>
            <a:spLocks noGrp="1"/>
          </p:cNvSpPr>
          <p:nvPr>
            <p:ph type="body" sz="quarter" idx="10"/>
          </p:nvPr>
        </p:nvSpPr>
        <p:spPr/>
        <p:txBody>
          <a:bodyPr/>
          <a:lstStyle/>
          <a:p>
            <a:r>
              <a:rPr lang="en-US" dirty="0" smtClean="0"/>
              <a:t>JavaScript can send network requests to the server and load new information whenever is needed.</a:t>
            </a:r>
          </a:p>
          <a:p>
            <a:r>
              <a:rPr lang="en-US" dirty="0" smtClean="0"/>
              <a:t>For example, we can use a network request to:</a:t>
            </a:r>
          </a:p>
          <a:p>
            <a:r>
              <a:rPr lang="en-US" dirty="0" smtClean="0"/>
              <a:t>Submit an order,</a:t>
            </a:r>
          </a:p>
          <a:p>
            <a:r>
              <a:rPr lang="en-US" dirty="0" smtClean="0"/>
              <a:t>Load user information,</a:t>
            </a:r>
          </a:p>
          <a:p>
            <a:r>
              <a:rPr lang="en-US" dirty="0" smtClean="0"/>
              <a:t>Receive latest updates from the server,</a:t>
            </a:r>
          </a:p>
          <a:p>
            <a:r>
              <a:rPr lang="en-US" dirty="0" smtClean="0"/>
              <a:t>…etc.</a:t>
            </a:r>
          </a:p>
          <a:p>
            <a:r>
              <a:rPr lang="en-US" dirty="0" smtClean="0"/>
              <a:t>There are multiple ways to send a network request and get information from the server.</a:t>
            </a:r>
          </a:p>
          <a:p>
            <a:r>
              <a:rPr lang="en-US" dirty="0" smtClean="0"/>
              <a:t>The fetch() method is modern and versatile, so we’ll start with it. It’s not supported by old browsers (can be </a:t>
            </a:r>
            <a:r>
              <a:rPr lang="en-US" dirty="0" err="1" smtClean="0"/>
              <a:t>polyfilled</a:t>
            </a:r>
            <a:r>
              <a:rPr lang="en-US" dirty="0" smtClean="0"/>
              <a:t>), but very well supported among the modern ones.</a:t>
            </a:r>
          </a:p>
          <a:p>
            <a:endParaRPr lang="ru-RU"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p:cNvSpPr>
            <a:spLocks noGrp="1"/>
          </p:cNvSpPr>
          <p:nvPr>
            <p:ph type="body" sz="quarter" idx="10"/>
          </p:nvPr>
        </p:nvSpPr>
        <p:spPr>
          <a:xfrm>
            <a:off x="631209" y="665329"/>
            <a:ext cx="10820400" cy="3429000"/>
          </a:xfrm>
        </p:spPr>
        <p:txBody>
          <a:bodyPr/>
          <a:lstStyle/>
          <a:p>
            <a:r>
              <a:rPr lang="en-US" dirty="0" smtClean="0"/>
              <a:t>A typical fetch request consists of two </a:t>
            </a:r>
            <a:r>
              <a:rPr lang="en-US" i="1" dirty="0" smtClean="0"/>
              <a:t>await</a:t>
            </a:r>
            <a:r>
              <a:rPr lang="en-US" dirty="0" smtClean="0"/>
              <a:t> calls</a:t>
            </a:r>
            <a:r>
              <a:rPr lang="en-US" dirty="0" smtClean="0"/>
              <a:t>:</a:t>
            </a:r>
            <a:endParaRPr lang="uk-UA" dirty="0" smtClean="0"/>
          </a:p>
          <a:p>
            <a:endParaRPr lang="uk-UA" dirty="0" smtClean="0"/>
          </a:p>
          <a:p>
            <a:r>
              <a:rPr lang="en-US" dirty="0" smtClean="0"/>
              <a:t>Or, without </a:t>
            </a:r>
            <a:r>
              <a:rPr lang="en-US" i="1" dirty="0" smtClean="0"/>
              <a:t>await</a:t>
            </a:r>
            <a:r>
              <a:rPr lang="en-US" dirty="0" smtClean="0"/>
              <a:t>:</a:t>
            </a:r>
            <a:endParaRPr lang="uk-UA" dirty="0" smtClean="0"/>
          </a:p>
          <a:p>
            <a:endParaRPr lang="uk-UA" dirty="0" smtClean="0"/>
          </a:p>
          <a:p>
            <a:endParaRPr lang="uk-UA" dirty="0" smtClean="0"/>
          </a:p>
          <a:p>
            <a:r>
              <a:rPr lang="en-US" dirty="0" smtClean="0"/>
              <a:t>Response properties:</a:t>
            </a:r>
          </a:p>
          <a:p>
            <a:pPr indent="355600"/>
            <a:r>
              <a:rPr lang="en-US" b="1" dirty="0" err="1" smtClean="0"/>
              <a:t>response.status</a:t>
            </a:r>
            <a:r>
              <a:rPr lang="en-US" dirty="0" smtClean="0"/>
              <a:t> – HTTP code of the response,</a:t>
            </a:r>
          </a:p>
          <a:p>
            <a:pPr indent="355600"/>
            <a:r>
              <a:rPr lang="en-US" b="1" dirty="0" err="1" smtClean="0"/>
              <a:t>response.ok</a:t>
            </a:r>
            <a:r>
              <a:rPr lang="en-US" dirty="0" smtClean="0"/>
              <a:t> – true is the status is 200-299.</a:t>
            </a:r>
          </a:p>
          <a:p>
            <a:pPr indent="355600"/>
            <a:r>
              <a:rPr lang="en-US" b="1" dirty="0" err="1" smtClean="0"/>
              <a:t>response.headers</a:t>
            </a:r>
            <a:r>
              <a:rPr lang="en-US" b="1" dirty="0" smtClean="0"/>
              <a:t> </a:t>
            </a:r>
            <a:r>
              <a:rPr lang="en-US" dirty="0" smtClean="0"/>
              <a:t>– Map-like object with HTTP headers.</a:t>
            </a:r>
          </a:p>
          <a:p>
            <a:endParaRPr lang="uk-UA" dirty="0" smtClean="0"/>
          </a:p>
          <a:p>
            <a:endParaRPr lang="ru-RU" dirty="0"/>
          </a:p>
        </p:txBody>
      </p:sp>
      <p:pic>
        <p:nvPicPr>
          <p:cNvPr id="2051" name="Picture 3"/>
          <p:cNvPicPr>
            <a:picLocks noChangeAspect="1" noChangeArrowheads="1"/>
          </p:cNvPicPr>
          <p:nvPr/>
        </p:nvPicPr>
        <p:blipFill>
          <a:blip r:embed="rId2"/>
          <a:srcRect/>
          <a:stretch>
            <a:fillRect/>
          </a:stretch>
        </p:blipFill>
        <p:spPr bwMode="auto">
          <a:xfrm>
            <a:off x="605974" y="1085637"/>
            <a:ext cx="7462790" cy="511150"/>
          </a:xfrm>
          <a:prstGeom prst="rect">
            <a:avLst/>
          </a:prstGeom>
          <a:noFill/>
          <a:ln w="9525">
            <a:noFill/>
            <a:miter lim="800000"/>
            <a:headEnd/>
            <a:tailEnd/>
          </a:ln>
          <a:effectLst/>
        </p:spPr>
      </p:pic>
      <p:pic>
        <p:nvPicPr>
          <p:cNvPr id="2052" name="Picture 4"/>
          <p:cNvPicPr>
            <a:picLocks noChangeAspect="1" noChangeArrowheads="1"/>
          </p:cNvPicPr>
          <p:nvPr/>
        </p:nvPicPr>
        <p:blipFill>
          <a:blip r:embed="rId3"/>
          <a:srcRect/>
          <a:stretch>
            <a:fillRect/>
          </a:stretch>
        </p:blipFill>
        <p:spPr bwMode="auto">
          <a:xfrm>
            <a:off x="572425" y="2101258"/>
            <a:ext cx="4670197" cy="69653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p:cNvSpPr>
            <a:spLocks noGrp="1"/>
          </p:cNvSpPr>
          <p:nvPr>
            <p:ph type="body" sz="quarter" idx="10"/>
          </p:nvPr>
        </p:nvSpPr>
        <p:spPr>
          <a:xfrm>
            <a:off x="644857" y="678977"/>
            <a:ext cx="10820400" cy="4984844"/>
          </a:xfrm>
        </p:spPr>
        <p:txBody>
          <a:bodyPr/>
          <a:lstStyle/>
          <a:p>
            <a:r>
              <a:rPr lang="en-US" dirty="0" smtClean="0"/>
              <a:t>Methods to get response body:</a:t>
            </a:r>
          </a:p>
          <a:p>
            <a:pPr indent="355600"/>
            <a:r>
              <a:rPr lang="en-US" b="1" dirty="0" err="1" smtClean="0"/>
              <a:t>response.text</a:t>
            </a:r>
            <a:r>
              <a:rPr lang="en-US" b="1" dirty="0" smtClean="0"/>
              <a:t>()</a:t>
            </a:r>
            <a:r>
              <a:rPr lang="en-US" dirty="0" smtClean="0"/>
              <a:t> – return the response as text,</a:t>
            </a:r>
          </a:p>
          <a:p>
            <a:pPr indent="355600"/>
            <a:r>
              <a:rPr lang="en-US" b="1" dirty="0" err="1" smtClean="0"/>
              <a:t>response.json</a:t>
            </a:r>
            <a:r>
              <a:rPr lang="en-US" b="1" dirty="0" smtClean="0"/>
              <a:t>()</a:t>
            </a:r>
            <a:r>
              <a:rPr lang="en-US" dirty="0" smtClean="0"/>
              <a:t> – parse the response as JSON object,</a:t>
            </a:r>
          </a:p>
          <a:p>
            <a:pPr indent="355600"/>
            <a:r>
              <a:rPr lang="en-US" b="1" dirty="0" err="1" smtClean="0"/>
              <a:t>response.formData</a:t>
            </a:r>
            <a:r>
              <a:rPr lang="en-US" b="1" dirty="0" smtClean="0"/>
              <a:t>()</a:t>
            </a:r>
            <a:r>
              <a:rPr lang="en-US" dirty="0" smtClean="0"/>
              <a:t> – return the response as </a:t>
            </a:r>
            <a:r>
              <a:rPr lang="en-US" dirty="0" err="1" smtClean="0"/>
              <a:t>FormData</a:t>
            </a:r>
            <a:r>
              <a:rPr lang="en-US" dirty="0" smtClean="0"/>
              <a:t> object (form/multipart encoding, see the next chapter),</a:t>
            </a:r>
          </a:p>
          <a:p>
            <a:pPr indent="355600"/>
            <a:r>
              <a:rPr lang="en-US" b="1" dirty="0" err="1" smtClean="0"/>
              <a:t>response.blob</a:t>
            </a:r>
            <a:r>
              <a:rPr lang="en-US" b="1" dirty="0" smtClean="0"/>
              <a:t>()</a:t>
            </a:r>
            <a:r>
              <a:rPr lang="en-US" dirty="0" smtClean="0"/>
              <a:t> – return the response as </a:t>
            </a:r>
            <a:r>
              <a:rPr lang="en-US" dirty="0" smtClean="0">
                <a:hlinkClick r:id="rId2"/>
              </a:rPr>
              <a:t>Blob</a:t>
            </a:r>
            <a:r>
              <a:rPr lang="en-US" dirty="0" smtClean="0"/>
              <a:t> (binary data with type),</a:t>
            </a:r>
          </a:p>
          <a:p>
            <a:pPr indent="355600"/>
            <a:r>
              <a:rPr lang="en-US" b="1" dirty="0" err="1" smtClean="0"/>
              <a:t>response.arrayBuffer</a:t>
            </a:r>
            <a:r>
              <a:rPr lang="en-US" b="1" dirty="0" smtClean="0"/>
              <a:t>()</a:t>
            </a:r>
            <a:r>
              <a:rPr lang="en-US" dirty="0" smtClean="0"/>
              <a:t> – return the response as </a:t>
            </a:r>
            <a:r>
              <a:rPr lang="en-US" dirty="0" err="1" smtClean="0">
                <a:hlinkClick r:id="rId3"/>
              </a:rPr>
              <a:t>ArrayBuffer</a:t>
            </a:r>
            <a:r>
              <a:rPr lang="en-US" dirty="0" smtClean="0"/>
              <a:t> (low-level binary data),</a:t>
            </a:r>
          </a:p>
          <a:p>
            <a:r>
              <a:rPr lang="en-US" dirty="0" smtClean="0"/>
              <a:t>Fetch options so far:</a:t>
            </a:r>
          </a:p>
          <a:p>
            <a:pPr indent="355600"/>
            <a:r>
              <a:rPr lang="en-US" b="1" dirty="0" smtClean="0"/>
              <a:t>method</a:t>
            </a:r>
            <a:r>
              <a:rPr lang="en-US" dirty="0" smtClean="0"/>
              <a:t> – HTTP-method,</a:t>
            </a:r>
          </a:p>
          <a:p>
            <a:pPr indent="355600"/>
            <a:r>
              <a:rPr lang="en-US" b="1" dirty="0" smtClean="0"/>
              <a:t>headers</a:t>
            </a:r>
            <a:r>
              <a:rPr lang="en-US" dirty="0" smtClean="0"/>
              <a:t> – an object with request headers (not any header is allowed),</a:t>
            </a:r>
          </a:p>
          <a:p>
            <a:pPr indent="355600"/>
            <a:r>
              <a:rPr lang="en-US" b="1" dirty="0" smtClean="0"/>
              <a:t>body</a:t>
            </a:r>
            <a:r>
              <a:rPr lang="en-US" dirty="0" smtClean="0"/>
              <a:t> – the data to send (request </a:t>
            </a:r>
            <a:r>
              <a:rPr lang="en-US" dirty="0" smtClean="0"/>
              <a:t>body)</a:t>
            </a:r>
            <a:r>
              <a:rPr lang="uk-UA" dirty="0" smtClean="0"/>
              <a:t> </a:t>
            </a:r>
            <a:r>
              <a:rPr lang="en-US" dirty="0" smtClean="0"/>
              <a:t>as</a:t>
            </a:r>
            <a:r>
              <a:rPr lang="en-US" dirty="0" smtClean="0"/>
              <a:t> string, </a:t>
            </a:r>
            <a:r>
              <a:rPr lang="en-US" dirty="0" err="1" smtClean="0"/>
              <a:t>FormData</a:t>
            </a:r>
            <a:r>
              <a:rPr lang="en-US" dirty="0" smtClean="0"/>
              <a:t>, </a:t>
            </a:r>
            <a:r>
              <a:rPr lang="en-US" dirty="0" err="1" smtClean="0"/>
              <a:t>BufferSource</a:t>
            </a:r>
            <a:r>
              <a:rPr lang="en-US" dirty="0" smtClean="0"/>
              <a:t>, Blob or </a:t>
            </a:r>
            <a:r>
              <a:rPr lang="en-US" dirty="0" err="1" smtClean="0"/>
              <a:t>UrlSearchParams</a:t>
            </a:r>
            <a:r>
              <a:rPr lang="en-US" dirty="0" smtClean="0"/>
              <a:t> object.</a:t>
            </a:r>
          </a:p>
          <a:p>
            <a:endParaRPr lang="ru-RU"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chor="ctr"/>
          <a:lstStyle/>
          <a:p>
            <a:pPr algn="ctr"/>
            <a:r>
              <a:rPr lang="en-US" sz="9600" b="1" dirty="0" smtClean="0"/>
              <a:t>Ajax with </a:t>
            </a:r>
            <a:r>
              <a:rPr lang="en-US" sz="9600" b="1" dirty="0" err="1" smtClean="0"/>
              <a:t>jQuery</a:t>
            </a:r>
            <a:endParaRPr lang="ru-RU"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Methods of </a:t>
            </a:r>
            <a:r>
              <a:rPr lang="en-US" dirty="0" err="1" smtClean="0"/>
              <a:t>jQuery</a:t>
            </a:r>
            <a:r>
              <a:rPr lang="en-US" dirty="0" smtClean="0"/>
              <a:t> for Ajax Support</a:t>
            </a:r>
            <a:endParaRPr lang="ru-RU" dirty="0"/>
          </a:p>
        </p:txBody>
      </p:sp>
      <p:graphicFrame>
        <p:nvGraphicFramePr>
          <p:cNvPr id="4" name="Diagram 4"/>
          <p:cNvGraphicFramePr/>
          <p:nvPr>
            <p:extLst>
              <p:ext uri="{D42A27DB-BD31-4B8C-83A1-F6EECF244321}">
                <p14:modId xmlns="" xmlns:p14="http://schemas.microsoft.com/office/powerpoint/2010/main" val="2008473742"/>
              </p:ext>
            </p:extLst>
          </p:nvPr>
        </p:nvGraphicFramePr>
        <p:xfrm>
          <a:off x="1602648" y="1926929"/>
          <a:ext cx="8640960" cy="34001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Method .load()</a:t>
            </a:r>
            <a:endParaRPr lang="ru-RU" dirty="0"/>
          </a:p>
        </p:txBody>
      </p:sp>
      <p:sp>
        <p:nvSpPr>
          <p:cNvPr id="3" name="Текст 2"/>
          <p:cNvSpPr>
            <a:spLocks noGrp="1"/>
          </p:cNvSpPr>
          <p:nvPr>
            <p:ph type="body" sz="quarter" idx="10"/>
          </p:nvPr>
        </p:nvSpPr>
        <p:spPr/>
        <p:txBody>
          <a:bodyPr/>
          <a:lstStyle/>
          <a:p>
            <a:r>
              <a:rPr lang="en-US" sz="1800" dirty="0" smtClean="0"/>
              <a:t>Method .load() loads html code into some DOM element of a page</a:t>
            </a:r>
          </a:p>
          <a:p>
            <a:r>
              <a:rPr lang="en-US" sz="1800" dirty="0" smtClean="0"/>
              <a:t>Syntax: </a:t>
            </a:r>
            <a:r>
              <a:rPr lang="en-US" sz="1800" b="1" dirty="0" smtClean="0">
                <a:latin typeface="Consolas" panose="020B0609020204030204" pitchFamily="49" charset="0"/>
                <a:cs typeface="Consolas" panose="020B0609020204030204" pitchFamily="49" charset="0"/>
              </a:rPr>
              <a:t>.load( </a:t>
            </a:r>
            <a:r>
              <a:rPr lang="en-US" sz="1800" b="1" dirty="0" err="1" smtClean="0">
                <a:latin typeface="Consolas" panose="020B0609020204030204" pitchFamily="49" charset="0"/>
                <a:cs typeface="Consolas" panose="020B0609020204030204" pitchFamily="49" charset="0"/>
              </a:rPr>
              <a:t>url</a:t>
            </a:r>
            <a:r>
              <a:rPr lang="en-US" sz="1800" b="1" dirty="0" smtClean="0">
                <a:latin typeface="Consolas" panose="020B0609020204030204" pitchFamily="49" charset="0"/>
                <a:cs typeface="Consolas" panose="020B0609020204030204" pitchFamily="49" charset="0"/>
              </a:rPr>
              <a:t> [, data] [,complete] )</a:t>
            </a:r>
          </a:p>
          <a:p>
            <a:pPr lvl="1"/>
            <a:r>
              <a:rPr lang="en-US" sz="1600" b="1" dirty="0" err="1" smtClean="0">
                <a:latin typeface="Consolas" panose="020B0609020204030204" pitchFamily="49" charset="0"/>
                <a:cs typeface="Consolas" panose="020B0609020204030204" pitchFamily="49" charset="0"/>
              </a:rPr>
              <a:t>url</a:t>
            </a:r>
            <a:r>
              <a:rPr lang="en-US" sz="1600" dirty="0" smtClean="0"/>
              <a:t>: string containing the URL to which the request is set</a:t>
            </a:r>
          </a:p>
          <a:p>
            <a:pPr lvl="1"/>
            <a:r>
              <a:rPr lang="en-US" sz="1600" b="1" dirty="0" smtClean="0">
                <a:latin typeface="Consolas" panose="020B0609020204030204" pitchFamily="49" charset="0"/>
                <a:cs typeface="Consolas" panose="020B0609020204030204" pitchFamily="49" charset="0"/>
              </a:rPr>
              <a:t>data</a:t>
            </a:r>
            <a:r>
              <a:rPr lang="en-US" sz="1600" dirty="0" smtClean="0"/>
              <a:t>: plain object or string that is sent to the server</a:t>
            </a:r>
          </a:p>
          <a:p>
            <a:pPr lvl="1"/>
            <a:r>
              <a:rPr lang="en-US" sz="1600" b="1" dirty="0" smtClean="0">
                <a:latin typeface="Consolas" panose="020B0609020204030204" pitchFamily="49" charset="0"/>
                <a:cs typeface="Consolas" panose="020B0609020204030204" pitchFamily="49" charset="0"/>
              </a:rPr>
              <a:t>complete</a:t>
            </a:r>
            <a:r>
              <a:rPr lang="en-US" sz="1600" dirty="0" smtClean="0"/>
              <a:t>: a callback function that is executes when the request completes</a:t>
            </a:r>
          </a:p>
          <a:p>
            <a:r>
              <a:rPr lang="en-US" sz="1800" dirty="0" smtClean="0"/>
              <a:t>Sample: </a:t>
            </a:r>
            <a:r>
              <a:rPr lang="en-US" dirty="0" smtClean="0"/>
              <a:t/>
            </a:r>
            <a:br>
              <a:rPr lang="en-US" dirty="0" smtClean="0"/>
            </a:br>
            <a:r>
              <a:rPr lang="en-US" sz="1800" dirty="0" smtClean="0">
                <a:solidFill>
                  <a:srgbClr val="000000"/>
                </a:solidFill>
                <a:highlight>
                  <a:srgbClr val="FFFFFF"/>
                </a:highlight>
                <a:latin typeface="Consolas" panose="020B0609020204030204" pitchFamily="49" charset="0"/>
              </a:rPr>
              <a:t>$(</a:t>
            </a:r>
            <a:r>
              <a:rPr lang="en-US" sz="1800" dirty="0" smtClean="0">
                <a:solidFill>
                  <a:srgbClr val="A31515"/>
                </a:solidFill>
                <a:highlight>
                  <a:srgbClr val="FFFFFF"/>
                </a:highlight>
                <a:latin typeface="Consolas" panose="020B0609020204030204" pitchFamily="49" charset="0"/>
              </a:rPr>
              <a:t>'#result'</a:t>
            </a:r>
            <a:r>
              <a:rPr lang="en-US" sz="1800" dirty="0" smtClean="0">
                <a:solidFill>
                  <a:srgbClr val="000000"/>
                </a:solidFill>
                <a:highlight>
                  <a:srgbClr val="FFFFFF"/>
                </a:highlight>
                <a:latin typeface="Consolas" panose="020B0609020204030204" pitchFamily="49" charset="0"/>
              </a:rPr>
              <a:t>).load(</a:t>
            </a:r>
            <a:r>
              <a:rPr lang="en-US" sz="1800" dirty="0" smtClean="0">
                <a:solidFill>
                  <a:srgbClr val="A31515"/>
                </a:solidFill>
                <a:highlight>
                  <a:srgbClr val="FFFFFF"/>
                </a:highlight>
                <a:latin typeface="Consolas" panose="020B0609020204030204" pitchFamily="49" charset="0"/>
              </a:rPr>
              <a:t>'</a:t>
            </a:r>
            <a:r>
              <a:rPr lang="en-US" sz="1800" dirty="0" err="1" smtClean="0">
                <a:solidFill>
                  <a:srgbClr val="A31515"/>
                </a:solidFill>
                <a:highlight>
                  <a:srgbClr val="FFFFFF"/>
                </a:highlight>
                <a:latin typeface="Consolas" panose="020B0609020204030204" pitchFamily="49" charset="0"/>
              </a:rPr>
              <a:t>ajax</a:t>
            </a:r>
            <a:r>
              <a:rPr lang="en-US" sz="1800" dirty="0" smtClean="0">
                <a:solidFill>
                  <a:srgbClr val="A31515"/>
                </a:solidFill>
                <a:highlight>
                  <a:srgbClr val="FFFFFF"/>
                </a:highlight>
                <a:latin typeface="Consolas" panose="020B0609020204030204" pitchFamily="49" charset="0"/>
              </a:rPr>
              <a:t>/test.html'</a:t>
            </a:r>
            <a:r>
              <a:rPr lang="en-US" sz="1800" dirty="0" smtClean="0">
                <a:solidFill>
                  <a:srgbClr val="000000"/>
                </a:solidFill>
                <a:highlight>
                  <a:srgbClr val="FFFFFF"/>
                </a:highlight>
                <a:latin typeface="Consolas" panose="020B0609020204030204" pitchFamily="49" charset="0"/>
              </a:rPr>
              <a:t>);</a:t>
            </a:r>
          </a:p>
          <a:p>
            <a:endParaRPr lang="en-US" sz="1800" dirty="0" smtClean="0"/>
          </a:p>
          <a:p>
            <a:r>
              <a:rPr lang="en-US" sz="1800" dirty="0" smtClean="0"/>
              <a:t>Method supports </a:t>
            </a:r>
            <a:r>
              <a:rPr lang="en-US" sz="1800" dirty="0" err="1" smtClean="0"/>
              <a:t>jQuery</a:t>
            </a:r>
            <a:r>
              <a:rPr lang="en-US" sz="1800" dirty="0" smtClean="0"/>
              <a:t> selectors passed after </a:t>
            </a:r>
            <a:r>
              <a:rPr lang="en-US" sz="1800" dirty="0" err="1" smtClean="0"/>
              <a:t>url</a:t>
            </a:r>
            <a:r>
              <a:rPr lang="en-US" sz="1800" dirty="0" smtClean="0"/>
              <a:t> address that determine the content to be loaded.</a:t>
            </a:r>
          </a:p>
          <a:p>
            <a:r>
              <a:rPr lang="en-US" sz="1800" dirty="0" smtClean="0"/>
              <a:t>Sample:</a:t>
            </a:r>
            <a:br>
              <a:rPr lang="en-US" sz="1800" dirty="0" smtClean="0"/>
            </a:br>
            <a:r>
              <a:rPr lang="en-US" sz="1800" dirty="0" smtClean="0">
                <a:solidFill>
                  <a:srgbClr val="000000"/>
                </a:solidFill>
                <a:highlight>
                  <a:srgbClr val="FFFFFF"/>
                </a:highlight>
                <a:latin typeface="Consolas" panose="020B0609020204030204" pitchFamily="49" charset="0"/>
              </a:rPr>
              <a:t>$(</a:t>
            </a:r>
            <a:r>
              <a:rPr lang="en-US" sz="1800" dirty="0" smtClean="0">
                <a:solidFill>
                  <a:srgbClr val="A31515"/>
                </a:solidFill>
                <a:highlight>
                  <a:srgbClr val="FFFFFF"/>
                </a:highlight>
                <a:latin typeface="Consolas" panose="020B0609020204030204" pitchFamily="49" charset="0"/>
              </a:rPr>
              <a:t>'#new-projects'</a:t>
            </a:r>
            <a:r>
              <a:rPr lang="en-US" sz="1800" dirty="0" smtClean="0">
                <a:solidFill>
                  <a:srgbClr val="000000"/>
                </a:solidFill>
                <a:highlight>
                  <a:srgbClr val="FFFFFF"/>
                </a:highlight>
                <a:latin typeface="Consolas" panose="020B0609020204030204" pitchFamily="49" charset="0"/>
              </a:rPr>
              <a:t>).load(</a:t>
            </a:r>
            <a:r>
              <a:rPr lang="en-US" sz="1800" dirty="0" smtClean="0">
                <a:solidFill>
                  <a:srgbClr val="A31515"/>
                </a:solidFill>
                <a:highlight>
                  <a:srgbClr val="FFFFFF"/>
                </a:highlight>
                <a:latin typeface="Consolas" panose="020B0609020204030204" pitchFamily="49" charset="0"/>
              </a:rPr>
              <a:t>'/resources/load.html #projects </a:t>
            </a:r>
            <a:r>
              <a:rPr lang="en-US" sz="1800" dirty="0" err="1" smtClean="0">
                <a:solidFill>
                  <a:srgbClr val="A31515"/>
                </a:solidFill>
                <a:highlight>
                  <a:srgbClr val="FFFFFF"/>
                </a:highlight>
                <a:latin typeface="Consolas" panose="020B0609020204030204" pitchFamily="49" charset="0"/>
              </a:rPr>
              <a:t>li</a:t>
            </a:r>
            <a:r>
              <a:rPr lang="en-US" sz="1800" dirty="0" smtClean="0">
                <a:solidFill>
                  <a:srgbClr val="A31515"/>
                </a:solidFill>
                <a:highlight>
                  <a:srgbClr val="FFFFFF"/>
                </a:highlight>
                <a:latin typeface="Consolas" panose="020B0609020204030204" pitchFamily="49" charset="0"/>
              </a:rPr>
              <a:t>'</a:t>
            </a:r>
            <a:r>
              <a:rPr lang="en-US" sz="1800" dirty="0" smtClean="0">
                <a:solidFill>
                  <a:srgbClr val="000000"/>
                </a:solidFill>
                <a:highlight>
                  <a:srgbClr val="FFFFFF"/>
                </a:highlight>
                <a:latin typeface="Consolas" panose="020B0609020204030204" pitchFamily="49" charset="0"/>
              </a:rPr>
              <a:t>);</a:t>
            </a:r>
            <a:endParaRPr lang="uk-UA" sz="1800" dirty="0" smtClean="0"/>
          </a:p>
          <a:p>
            <a:endParaRPr lang="ru-RU"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Method .get()</a:t>
            </a:r>
            <a:endParaRPr lang="ru-RU" dirty="0"/>
          </a:p>
        </p:txBody>
      </p:sp>
      <p:sp>
        <p:nvSpPr>
          <p:cNvPr id="3" name="Текст 2"/>
          <p:cNvSpPr>
            <a:spLocks noGrp="1"/>
          </p:cNvSpPr>
          <p:nvPr>
            <p:ph type="body" sz="quarter" idx="10"/>
          </p:nvPr>
        </p:nvSpPr>
        <p:spPr/>
        <p:txBody>
          <a:bodyPr/>
          <a:lstStyle/>
          <a:p>
            <a:pPr>
              <a:lnSpc>
                <a:spcPct val="120000"/>
              </a:lnSpc>
            </a:pPr>
            <a:r>
              <a:rPr lang="en-US" sz="2400" dirty="0" smtClean="0"/>
              <a:t>Method </a:t>
            </a:r>
            <a:r>
              <a:rPr lang="en-US" sz="2400" b="1" dirty="0" smtClean="0">
                <a:latin typeface="Consolas" panose="020B0609020204030204" pitchFamily="49" charset="0"/>
                <a:cs typeface="Consolas" panose="020B0609020204030204" pitchFamily="49" charset="0"/>
              </a:rPr>
              <a:t>.get() </a:t>
            </a:r>
            <a:r>
              <a:rPr lang="en-US" sz="2400" dirty="0" smtClean="0"/>
              <a:t>loads data from the server using HTTP GET request</a:t>
            </a:r>
          </a:p>
          <a:p>
            <a:pPr>
              <a:lnSpc>
                <a:spcPct val="120000"/>
              </a:lnSpc>
            </a:pPr>
            <a:r>
              <a:rPr lang="en-US" sz="2400" dirty="0" smtClean="0"/>
              <a:t>Syntax:  </a:t>
            </a:r>
            <a:r>
              <a:rPr lang="en-US" b="1" dirty="0" smtClean="0">
                <a:latin typeface="Consolas" panose="020B0609020204030204" pitchFamily="49" charset="0"/>
                <a:cs typeface="Consolas" panose="020B0609020204030204" pitchFamily="49" charset="0"/>
              </a:rPr>
              <a:t>.get( </a:t>
            </a:r>
            <a:r>
              <a:rPr lang="en-US" b="1" dirty="0" err="1" smtClean="0">
                <a:latin typeface="Consolas" panose="020B0609020204030204" pitchFamily="49" charset="0"/>
                <a:cs typeface="Consolas" panose="020B0609020204030204" pitchFamily="49" charset="0"/>
              </a:rPr>
              <a:t>url</a:t>
            </a:r>
            <a:r>
              <a:rPr lang="en-US" b="1" dirty="0" smtClean="0">
                <a:latin typeface="Consolas" panose="020B0609020204030204" pitchFamily="49" charset="0"/>
                <a:cs typeface="Consolas" panose="020B0609020204030204" pitchFamily="49" charset="0"/>
              </a:rPr>
              <a:t> [, data ] [, success ] [, </a:t>
            </a:r>
            <a:r>
              <a:rPr lang="en-US" b="1" dirty="0" err="1" smtClean="0">
                <a:latin typeface="Consolas" panose="020B0609020204030204" pitchFamily="49" charset="0"/>
                <a:cs typeface="Consolas" panose="020B0609020204030204" pitchFamily="49" charset="0"/>
              </a:rPr>
              <a:t>dataType</a:t>
            </a:r>
            <a:r>
              <a:rPr lang="en-US" b="1" dirty="0" smtClean="0">
                <a:latin typeface="Consolas" panose="020B0609020204030204" pitchFamily="49" charset="0"/>
                <a:cs typeface="Consolas" panose="020B0609020204030204" pitchFamily="49" charset="0"/>
              </a:rPr>
              <a:t> ] )</a:t>
            </a:r>
          </a:p>
          <a:p>
            <a:pPr lvl="1">
              <a:lnSpc>
                <a:spcPct val="120000"/>
              </a:lnSpc>
            </a:pPr>
            <a:r>
              <a:rPr lang="en-US" sz="1600" b="1" dirty="0" err="1" smtClean="0">
                <a:latin typeface="Consolas" panose="020B0609020204030204" pitchFamily="49" charset="0"/>
                <a:cs typeface="Consolas" panose="020B0609020204030204" pitchFamily="49" charset="0"/>
              </a:rPr>
              <a:t>url</a:t>
            </a:r>
            <a:r>
              <a:rPr lang="en-US" sz="1600" dirty="0" smtClean="0"/>
              <a:t> – a string containing the URL to which the request is sent</a:t>
            </a:r>
          </a:p>
          <a:p>
            <a:pPr lvl="1">
              <a:lnSpc>
                <a:spcPct val="120000"/>
              </a:lnSpc>
            </a:pPr>
            <a:r>
              <a:rPr lang="en-US" sz="1600" b="1" dirty="0" smtClean="0">
                <a:latin typeface="Consolas" panose="020B0609020204030204" pitchFamily="49" charset="0"/>
                <a:cs typeface="Consolas" panose="020B0609020204030204" pitchFamily="49" charset="0"/>
              </a:rPr>
              <a:t>data</a:t>
            </a:r>
            <a:r>
              <a:rPr lang="en-US" sz="1600" dirty="0" smtClean="0"/>
              <a:t> - a plain object or string that is sent to the server with the request</a:t>
            </a:r>
          </a:p>
          <a:p>
            <a:pPr lvl="1">
              <a:lnSpc>
                <a:spcPct val="120000"/>
              </a:lnSpc>
            </a:pPr>
            <a:r>
              <a:rPr lang="en-US" sz="1600" b="1" dirty="0" smtClean="0">
                <a:latin typeface="Consolas" panose="020B0609020204030204" pitchFamily="49" charset="0"/>
                <a:cs typeface="Consolas" panose="020B0609020204030204" pitchFamily="49" charset="0"/>
              </a:rPr>
              <a:t>success</a:t>
            </a:r>
            <a:r>
              <a:rPr lang="en-US" sz="1600" dirty="0" smtClean="0"/>
              <a:t> - a callback function that is executed if the request succeeds</a:t>
            </a:r>
          </a:p>
          <a:p>
            <a:pPr lvl="1">
              <a:lnSpc>
                <a:spcPct val="120000"/>
              </a:lnSpc>
            </a:pPr>
            <a:r>
              <a:rPr lang="en-US" sz="1600" b="1" dirty="0" err="1" smtClean="0">
                <a:latin typeface="Consolas" panose="020B0609020204030204" pitchFamily="49" charset="0"/>
                <a:cs typeface="Consolas" panose="020B0609020204030204" pitchFamily="49" charset="0"/>
              </a:rPr>
              <a:t>dataType</a:t>
            </a:r>
            <a:r>
              <a:rPr lang="en-US" sz="1600" dirty="0" smtClean="0"/>
              <a:t> - the type of data expected from the server. Default: Intelligent Guess (xml, </a:t>
            </a:r>
            <a:r>
              <a:rPr lang="en-US" sz="1600" dirty="0" err="1" smtClean="0"/>
              <a:t>json</a:t>
            </a:r>
            <a:r>
              <a:rPr lang="en-US" sz="1600" dirty="0" smtClean="0"/>
              <a:t>, script, or html).</a:t>
            </a:r>
          </a:p>
          <a:p>
            <a:pPr>
              <a:lnSpc>
                <a:spcPct val="120000"/>
              </a:lnSpc>
            </a:pPr>
            <a:r>
              <a:rPr lang="en-US" sz="2400" dirty="0" smtClean="0"/>
              <a:t>Returns: method returns </a:t>
            </a:r>
            <a:r>
              <a:rPr lang="en-US" sz="2100" b="1" dirty="0" err="1" smtClean="0">
                <a:latin typeface="Consolas" panose="020B0609020204030204" pitchFamily="49" charset="0"/>
                <a:cs typeface="Consolas" panose="020B0609020204030204" pitchFamily="49" charset="0"/>
              </a:rPr>
              <a:t>jqXHR</a:t>
            </a:r>
            <a:r>
              <a:rPr lang="en-US" sz="2400" dirty="0" smtClean="0"/>
              <a:t> object</a:t>
            </a:r>
            <a:endParaRPr lang="en-US" noProof="1" smtClean="0"/>
          </a:p>
          <a:p>
            <a:endParaRPr lang="ru-RU"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Example of .get() Method Call</a:t>
            </a:r>
            <a:endParaRPr lang="ru-RU" dirty="0"/>
          </a:p>
        </p:txBody>
      </p:sp>
      <p:sp>
        <p:nvSpPr>
          <p:cNvPr id="3" name="Текст 2"/>
          <p:cNvSpPr>
            <a:spLocks noGrp="1"/>
          </p:cNvSpPr>
          <p:nvPr>
            <p:ph type="body" sz="quarter" idx="10"/>
          </p:nvPr>
        </p:nvSpPr>
        <p:spPr>
          <a:xfrm>
            <a:off x="699447" y="1334069"/>
            <a:ext cx="10820400" cy="3429000"/>
          </a:xfrm>
        </p:spPr>
        <p:txBody>
          <a:bodyPr/>
          <a:lstStyle/>
          <a:p>
            <a:r>
              <a:rPr lang="en-US" sz="1600" dirty="0" smtClean="0"/>
              <a:t>Sample usage of </a:t>
            </a:r>
            <a:r>
              <a:rPr lang="en-US" sz="1600" dirty="0" err="1" smtClean="0"/>
              <a:t>jQuery</a:t>
            </a:r>
            <a:r>
              <a:rPr lang="en-US" sz="1600" dirty="0" smtClean="0"/>
              <a:t> .get() method shown in an example below:</a:t>
            </a:r>
          </a:p>
          <a:p>
            <a:r>
              <a:rPr lang="en-US" sz="1600" dirty="0" smtClean="0"/>
              <a:t>we make </a:t>
            </a:r>
            <a:r>
              <a:rPr lang="en-US" sz="1600" b="1" dirty="0" smtClean="0">
                <a:latin typeface="Consolas" panose="020B0609020204030204" pitchFamily="49" charset="0"/>
                <a:cs typeface="Consolas" panose="020B0609020204030204" pitchFamily="49" charset="0"/>
              </a:rPr>
              <a:t>GET</a:t>
            </a:r>
            <a:r>
              <a:rPr lang="en-US" sz="1600" dirty="0" smtClean="0"/>
              <a:t> request to some </a:t>
            </a:r>
            <a:r>
              <a:rPr lang="en-US" sz="1600" i="1" dirty="0" err="1" smtClean="0">
                <a:latin typeface="Consolas" panose="020B0609020204030204" pitchFamily="49" charset="0"/>
                <a:cs typeface="Consolas" panose="020B0609020204030204" pitchFamily="49" charset="0"/>
              </a:rPr>
              <a:t>url</a:t>
            </a:r>
            <a:r>
              <a:rPr lang="en-US" sz="1600" dirty="0" smtClean="0"/>
              <a:t> '</a:t>
            </a:r>
            <a:r>
              <a:rPr lang="en-US" sz="1600" b="1" dirty="0" smtClean="0">
                <a:latin typeface="Consolas" panose="020B0609020204030204" pitchFamily="49" charset="0"/>
                <a:cs typeface="Consolas" panose="020B0609020204030204" pitchFamily="49" charset="0"/>
              </a:rPr>
              <a:t>example.php</a:t>
            </a:r>
            <a:r>
              <a:rPr lang="en-US" sz="1600" dirty="0" smtClean="0">
                <a:latin typeface="Consolas" panose="020B0609020204030204" pitchFamily="49" charset="0"/>
                <a:cs typeface="Consolas" panose="020B0609020204030204" pitchFamily="49" charset="0"/>
              </a:rPr>
              <a:t>' </a:t>
            </a:r>
            <a:r>
              <a:rPr lang="en-US" sz="1600" dirty="0" smtClean="0"/>
              <a:t>passed as first argument assuming that it returns </a:t>
            </a:r>
            <a:r>
              <a:rPr lang="en-US" sz="1600" i="1" dirty="0" err="1" smtClean="0"/>
              <a:t>json</a:t>
            </a:r>
            <a:r>
              <a:rPr lang="en-US" sz="1600" dirty="0" smtClean="0"/>
              <a:t> data with fields '</a:t>
            </a:r>
            <a:r>
              <a:rPr lang="en-US" sz="1600" b="1" dirty="0" smtClean="0">
                <a:latin typeface="Consolas" panose="020B0609020204030204" pitchFamily="49" charset="0"/>
                <a:cs typeface="Consolas" panose="020B0609020204030204" pitchFamily="49" charset="0"/>
              </a:rPr>
              <a:t>name</a:t>
            </a:r>
            <a:r>
              <a:rPr lang="en-US" sz="1600" dirty="0" smtClean="0"/>
              <a:t>' and '</a:t>
            </a:r>
            <a:r>
              <a:rPr lang="en-US" sz="1600" b="1" dirty="0" smtClean="0">
                <a:latin typeface="Consolas" panose="020B0609020204030204" pitchFamily="49" charset="0"/>
                <a:cs typeface="Consolas" panose="020B0609020204030204" pitchFamily="49" charset="0"/>
              </a:rPr>
              <a:t>address</a:t>
            </a:r>
            <a:r>
              <a:rPr lang="en-US" sz="1600" dirty="0" smtClean="0"/>
              <a:t>'</a:t>
            </a:r>
          </a:p>
          <a:p>
            <a:r>
              <a:rPr lang="en-US" sz="1600" dirty="0" smtClean="0"/>
              <a:t>as second argument we pass callback function that will add received data to the </a:t>
            </a:r>
            <a:r>
              <a:rPr lang="en-US" sz="1600" i="1" dirty="0" smtClean="0">
                <a:latin typeface="Consolas" panose="020B0609020204030204" pitchFamily="49" charset="0"/>
                <a:cs typeface="Consolas" panose="020B0609020204030204" pitchFamily="49" charset="0"/>
              </a:rPr>
              <a:t>body</a:t>
            </a:r>
            <a:r>
              <a:rPr lang="en-US" sz="1600" dirty="0" smtClean="0"/>
              <a:t> of a document</a:t>
            </a:r>
          </a:p>
          <a:p>
            <a:r>
              <a:rPr lang="en-US" sz="1600" dirty="0" smtClean="0"/>
              <a:t>as third argument we pass data format descriptor '</a:t>
            </a:r>
            <a:r>
              <a:rPr lang="en-US" sz="1600" b="1" dirty="0" err="1" smtClean="0">
                <a:latin typeface="Consolas" panose="020B0609020204030204" pitchFamily="49" charset="0"/>
                <a:cs typeface="Consolas" panose="020B0609020204030204" pitchFamily="49" charset="0"/>
              </a:rPr>
              <a:t>json</a:t>
            </a:r>
            <a:r>
              <a:rPr lang="en-US" sz="1600" dirty="0" smtClean="0"/>
              <a:t>'</a:t>
            </a:r>
          </a:p>
          <a:p>
            <a:pPr>
              <a:spcAft>
                <a:spcPts val="1200"/>
              </a:spcAft>
            </a:pPr>
            <a:r>
              <a:rPr lang="en-US" sz="1600" dirty="0" smtClean="0"/>
              <a:t>additionally we call </a:t>
            </a:r>
            <a:r>
              <a:rPr lang="en-US" sz="1600" b="1" dirty="0" smtClean="0">
                <a:latin typeface="Consolas" panose="020B0609020204030204" pitchFamily="49" charset="0"/>
                <a:cs typeface="Consolas" panose="020B0609020204030204" pitchFamily="49" charset="0"/>
              </a:rPr>
              <a:t>.done() </a:t>
            </a:r>
            <a:r>
              <a:rPr lang="en-US" sz="1600" dirty="0" smtClean="0"/>
              <a:t>method of returned </a:t>
            </a:r>
            <a:r>
              <a:rPr lang="en-US" sz="1600" b="1" dirty="0" err="1" smtClean="0">
                <a:latin typeface="Consolas" panose="020B0609020204030204" pitchFamily="49" charset="0"/>
                <a:cs typeface="Consolas" panose="020B0609020204030204" pitchFamily="49" charset="0"/>
              </a:rPr>
              <a:t>jqXHR</a:t>
            </a:r>
            <a:r>
              <a:rPr lang="en-US" sz="1600" dirty="0" smtClean="0"/>
              <a:t> object to log successful request</a:t>
            </a:r>
            <a:endParaRPr lang="en-US" sz="1600" noProof="1" smtClean="0">
              <a:solidFill>
                <a:schemeClr val="bg1">
                  <a:lumMod val="65000"/>
                </a:schemeClr>
              </a:solidFill>
              <a:highlight>
                <a:srgbClr val="FFFFFF"/>
              </a:highlight>
              <a:latin typeface="Consolas" panose="020B0609020204030204" pitchFamily="49" charset="0"/>
            </a:endParaRPr>
          </a:p>
          <a:p>
            <a:r>
              <a:rPr lang="en-US" sz="1600" noProof="1" smtClean="0">
                <a:solidFill>
                  <a:schemeClr val="bg1">
                    <a:lumMod val="65000"/>
                  </a:schemeClr>
                </a:solidFill>
                <a:highlight>
                  <a:srgbClr val="FFFFFF"/>
                </a:highlight>
                <a:latin typeface="Consolas" panose="020B0609020204030204" pitchFamily="49" charset="0"/>
              </a:rPr>
              <a:t>01 </a:t>
            </a:r>
            <a:r>
              <a:rPr lang="en-US" sz="1600" noProof="1" smtClean="0">
                <a:solidFill>
                  <a:srgbClr val="000000"/>
                </a:solidFill>
                <a:highlight>
                  <a:srgbClr val="FFFFFF"/>
                </a:highlight>
                <a:latin typeface="Consolas" panose="020B0609020204030204" pitchFamily="49" charset="0"/>
              </a:rPr>
              <a:t>$.get(</a:t>
            </a:r>
            <a:r>
              <a:rPr lang="en-US" sz="1600" noProof="1" smtClean="0">
                <a:solidFill>
                  <a:srgbClr val="A31515"/>
                </a:solidFill>
                <a:highlight>
                  <a:srgbClr val="FFFFFF"/>
                </a:highlight>
                <a:latin typeface="Consolas" panose="020B0609020204030204" pitchFamily="49" charset="0"/>
              </a:rPr>
              <a:t>'example.php'</a:t>
            </a:r>
            <a:r>
              <a:rPr lang="en-US" sz="1600" noProof="1" smtClean="0">
                <a:solidFill>
                  <a:srgbClr val="000000"/>
                </a:solidFill>
                <a:highlight>
                  <a:srgbClr val="FFFFFF"/>
                </a:highlight>
                <a:latin typeface="Consolas" panose="020B0609020204030204" pitchFamily="49" charset="0"/>
              </a:rPr>
              <a:t>, </a:t>
            </a:r>
            <a:r>
              <a:rPr lang="en-US" sz="1600" noProof="1" smtClean="0">
                <a:solidFill>
                  <a:srgbClr val="0000FF"/>
                </a:solidFill>
                <a:highlight>
                  <a:srgbClr val="FFFFFF"/>
                </a:highlight>
                <a:latin typeface="Consolas" panose="020B0609020204030204" pitchFamily="49" charset="0"/>
              </a:rPr>
              <a:t>function</a:t>
            </a:r>
            <a:r>
              <a:rPr lang="en-US" sz="1600" noProof="1" smtClean="0">
                <a:solidFill>
                  <a:srgbClr val="000000"/>
                </a:solidFill>
                <a:highlight>
                  <a:srgbClr val="FFFFFF"/>
                </a:highlight>
                <a:latin typeface="Consolas" panose="020B0609020204030204" pitchFamily="49" charset="0"/>
              </a:rPr>
              <a:t>(data) {</a:t>
            </a:r>
          </a:p>
          <a:p>
            <a:r>
              <a:rPr lang="en-US" sz="1600" noProof="1" smtClean="0">
                <a:solidFill>
                  <a:schemeClr val="bg1">
                    <a:lumMod val="65000"/>
                  </a:schemeClr>
                </a:solidFill>
                <a:highlight>
                  <a:srgbClr val="FFFFFF"/>
                </a:highlight>
                <a:latin typeface="Consolas" panose="020B0609020204030204" pitchFamily="49" charset="0"/>
              </a:rPr>
              <a:t>02</a:t>
            </a:r>
            <a:r>
              <a:rPr lang="en-US" sz="1600" noProof="1" smtClean="0">
                <a:solidFill>
                  <a:srgbClr val="000000"/>
                </a:solidFill>
                <a:highlight>
                  <a:srgbClr val="FFFFFF"/>
                </a:highlight>
                <a:latin typeface="Consolas" panose="020B0609020204030204" pitchFamily="49" charset="0"/>
              </a:rPr>
              <a:t>    $(</a:t>
            </a:r>
            <a:r>
              <a:rPr lang="en-US" sz="1600" noProof="1" smtClean="0">
                <a:solidFill>
                  <a:srgbClr val="A31515"/>
                </a:solidFill>
                <a:highlight>
                  <a:srgbClr val="FFFFFF"/>
                </a:highlight>
                <a:latin typeface="Consolas" panose="020B0609020204030204" pitchFamily="49" charset="0"/>
              </a:rPr>
              <a:t>'body'</a:t>
            </a:r>
            <a:r>
              <a:rPr lang="en-US" sz="1600" noProof="1" smtClean="0">
                <a:solidFill>
                  <a:srgbClr val="000000"/>
                </a:solidFill>
                <a:highlight>
                  <a:srgbClr val="FFFFFF"/>
                </a:highlight>
                <a:latin typeface="Consolas" panose="020B0609020204030204" pitchFamily="49" charset="0"/>
              </a:rPr>
              <a:t>)</a:t>
            </a:r>
          </a:p>
          <a:p>
            <a:r>
              <a:rPr lang="en-US" sz="1600" noProof="1" smtClean="0">
                <a:solidFill>
                  <a:schemeClr val="bg1">
                    <a:lumMod val="65000"/>
                  </a:schemeClr>
                </a:solidFill>
                <a:highlight>
                  <a:srgbClr val="FFFFFF"/>
                </a:highlight>
                <a:latin typeface="Consolas" panose="020B0609020204030204" pitchFamily="49" charset="0"/>
              </a:rPr>
              <a:t>03</a:t>
            </a:r>
            <a:r>
              <a:rPr lang="en-US" sz="1600" noProof="1" smtClean="0">
                <a:solidFill>
                  <a:srgbClr val="000000"/>
                </a:solidFill>
                <a:highlight>
                  <a:srgbClr val="FFFFFF"/>
                </a:highlight>
                <a:latin typeface="Consolas" panose="020B0609020204030204" pitchFamily="49" charset="0"/>
              </a:rPr>
              <a:t>        .append(</a:t>
            </a:r>
            <a:r>
              <a:rPr lang="en-US" sz="1600" noProof="1" smtClean="0">
                <a:solidFill>
                  <a:srgbClr val="A31515"/>
                </a:solidFill>
                <a:highlight>
                  <a:srgbClr val="FFFFFF"/>
                </a:highlight>
                <a:latin typeface="Consolas" panose="020B0609020204030204" pitchFamily="49" charset="0"/>
              </a:rPr>
              <a:t>'Name: '</a:t>
            </a:r>
            <a:r>
              <a:rPr lang="en-US" sz="1600" noProof="1" smtClean="0">
                <a:solidFill>
                  <a:srgbClr val="000000"/>
                </a:solidFill>
                <a:highlight>
                  <a:srgbClr val="FFFFFF"/>
                </a:highlight>
                <a:latin typeface="Consolas" panose="020B0609020204030204" pitchFamily="49" charset="0"/>
              </a:rPr>
              <a:t> + data.name) </a:t>
            </a:r>
          </a:p>
          <a:p>
            <a:r>
              <a:rPr lang="en-US" sz="1600" noProof="1" smtClean="0">
                <a:solidFill>
                  <a:schemeClr val="bg1">
                    <a:lumMod val="65000"/>
                  </a:schemeClr>
                </a:solidFill>
                <a:highlight>
                  <a:srgbClr val="FFFFFF"/>
                </a:highlight>
                <a:latin typeface="Consolas" panose="020B0609020204030204" pitchFamily="49" charset="0"/>
              </a:rPr>
              <a:t>04</a:t>
            </a:r>
            <a:r>
              <a:rPr lang="en-US" sz="1600" noProof="1" smtClean="0">
                <a:solidFill>
                  <a:srgbClr val="000000"/>
                </a:solidFill>
                <a:highlight>
                  <a:srgbClr val="FFFFFF"/>
                </a:highlight>
                <a:latin typeface="Consolas" panose="020B0609020204030204" pitchFamily="49" charset="0"/>
              </a:rPr>
              <a:t>        .append(</a:t>
            </a:r>
            <a:r>
              <a:rPr lang="en-US" sz="1600" noProof="1" smtClean="0">
                <a:solidFill>
                  <a:srgbClr val="A31515"/>
                </a:solidFill>
                <a:highlight>
                  <a:srgbClr val="FFFFFF"/>
                </a:highlight>
                <a:latin typeface="Consolas" panose="020B0609020204030204" pitchFamily="49" charset="0"/>
              </a:rPr>
              <a:t>'Address: '</a:t>
            </a:r>
            <a:r>
              <a:rPr lang="en-US" sz="1600" noProof="1" smtClean="0">
                <a:solidFill>
                  <a:srgbClr val="000000"/>
                </a:solidFill>
                <a:highlight>
                  <a:srgbClr val="FFFFFF"/>
                </a:highlight>
                <a:latin typeface="Consolas" panose="020B0609020204030204" pitchFamily="49" charset="0"/>
              </a:rPr>
              <a:t> + data.address); </a:t>
            </a:r>
          </a:p>
          <a:p>
            <a:r>
              <a:rPr lang="en-US" sz="1600" noProof="1" smtClean="0">
                <a:solidFill>
                  <a:schemeClr val="bg1">
                    <a:lumMod val="65000"/>
                  </a:schemeClr>
                </a:solidFill>
                <a:highlight>
                  <a:srgbClr val="FFFFFF"/>
                </a:highlight>
                <a:latin typeface="Consolas" panose="020B0609020204030204" pitchFamily="49" charset="0"/>
              </a:rPr>
              <a:t>05 </a:t>
            </a:r>
            <a:r>
              <a:rPr lang="en-US" sz="1600" noProof="1" smtClean="0">
                <a:solidFill>
                  <a:srgbClr val="000000"/>
                </a:solidFill>
                <a:highlight>
                  <a:srgbClr val="FFFFFF"/>
                </a:highlight>
                <a:latin typeface="Consolas" panose="020B0609020204030204" pitchFamily="49" charset="0"/>
              </a:rPr>
              <a:t>}, </a:t>
            </a:r>
            <a:r>
              <a:rPr lang="en-US" sz="1600" noProof="1" smtClean="0">
                <a:solidFill>
                  <a:srgbClr val="A31515"/>
                </a:solidFill>
                <a:highlight>
                  <a:srgbClr val="FFFFFF"/>
                </a:highlight>
                <a:latin typeface="Consolas" panose="020B0609020204030204" pitchFamily="49" charset="0"/>
              </a:rPr>
              <a:t>'json'</a:t>
            </a:r>
            <a:r>
              <a:rPr lang="en-US" sz="1600" noProof="1" smtClean="0">
                <a:solidFill>
                  <a:srgbClr val="000000"/>
                </a:solidFill>
                <a:highlight>
                  <a:srgbClr val="FFFFFF"/>
                </a:highlight>
                <a:latin typeface="Consolas" panose="020B0609020204030204" pitchFamily="49" charset="0"/>
              </a:rPr>
              <a:t>)</a:t>
            </a:r>
          </a:p>
          <a:p>
            <a:r>
              <a:rPr lang="en-US" sz="1600" noProof="1" smtClean="0">
                <a:solidFill>
                  <a:schemeClr val="bg1">
                    <a:lumMod val="65000"/>
                  </a:schemeClr>
                </a:solidFill>
                <a:highlight>
                  <a:srgbClr val="FFFFFF"/>
                </a:highlight>
                <a:latin typeface="Consolas" panose="020B0609020204030204" pitchFamily="49" charset="0"/>
              </a:rPr>
              <a:t>06 </a:t>
            </a:r>
            <a:r>
              <a:rPr lang="en-US" sz="1600" noProof="1" smtClean="0">
                <a:solidFill>
                  <a:srgbClr val="000000"/>
                </a:solidFill>
                <a:highlight>
                  <a:srgbClr val="FFFFFF"/>
                </a:highlight>
                <a:latin typeface="Consolas" panose="020B0609020204030204" pitchFamily="49" charset="0"/>
              </a:rPr>
              <a:t>.done(</a:t>
            </a:r>
            <a:r>
              <a:rPr lang="en-US" sz="1600" noProof="1" smtClean="0">
                <a:solidFill>
                  <a:srgbClr val="0000FF"/>
                </a:solidFill>
                <a:highlight>
                  <a:srgbClr val="FFFFFF"/>
                </a:highlight>
                <a:latin typeface="Consolas" panose="020B0609020204030204" pitchFamily="49" charset="0"/>
              </a:rPr>
              <a:t>function</a:t>
            </a:r>
            <a:r>
              <a:rPr lang="en-US" sz="1600" noProof="1" smtClean="0">
                <a:solidFill>
                  <a:srgbClr val="000000"/>
                </a:solidFill>
                <a:highlight>
                  <a:srgbClr val="FFFFFF"/>
                </a:highlight>
                <a:latin typeface="Consolas" panose="020B0609020204030204" pitchFamily="49" charset="0"/>
              </a:rPr>
              <a:t>() {</a:t>
            </a:r>
          </a:p>
          <a:p>
            <a:r>
              <a:rPr lang="en-US" sz="1600" noProof="1" smtClean="0">
                <a:solidFill>
                  <a:schemeClr val="bg1">
                    <a:lumMod val="65000"/>
                  </a:schemeClr>
                </a:solidFill>
                <a:highlight>
                  <a:srgbClr val="FFFFFF"/>
                </a:highlight>
                <a:latin typeface="Consolas" panose="020B0609020204030204" pitchFamily="49" charset="0"/>
              </a:rPr>
              <a:t>07 </a:t>
            </a:r>
            <a:r>
              <a:rPr lang="en-US" sz="1600" noProof="1" smtClean="0">
                <a:solidFill>
                  <a:srgbClr val="000000"/>
                </a:solidFill>
                <a:highlight>
                  <a:srgbClr val="FFFFFF"/>
                </a:highlight>
                <a:latin typeface="Consolas" panose="020B0609020204030204" pitchFamily="49" charset="0"/>
              </a:rPr>
              <a:t>    console.log(</a:t>
            </a:r>
            <a:r>
              <a:rPr lang="en-US" sz="1600" noProof="1" smtClean="0">
                <a:solidFill>
                  <a:srgbClr val="A31515"/>
                </a:solidFill>
                <a:highlight>
                  <a:srgbClr val="FFFFFF"/>
                </a:highlight>
                <a:latin typeface="Consolas" panose="020B0609020204030204" pitchFamily="49" charset="0"/>
              </a:rPr>
              <a:t>'Request completed successfully'</a:t>
            </a:r>
            <a:r>
              <a:rPr lang="en-US" sz="1600" noProof="1" smtClean="0">
                <a:solidFill>
                  <a:srgbClr val="000000"/>
                </a:solidFill>
                <a:highlight>
                  <a:srgbClr val="FFFFFF"/>
                </a:highlight>
                <a:latin typeface="Consolas" panose="020B0609020204030204" pitchFamily="49" charset="0"/>
              </a:rPr>
              <a:t>);</a:t>
            </a:r>
          </a:p>
          <a:p>
            <a:r>
              <a:rPr lang="en-US" sz="1600" noProof="1" smtClean="0">
                <a:solidFill>
                  <a:schemeClr val="bg1">
                    <a:lumMod val="65000"/>
                  </a:schemeClr>
                </a:solidFill>
                <a:highlight>
                  <a:srgbClr val="FFFFFF"/>
                </a:highlight>
                <a:latin typeface="Consolas" panose="020B0609020204030204" pitchFamily="49" charset="0"/>
              </a:rPr>
              <a:t>08 </a:t>
            </a:r>
            <a:r>
              <a:rPr lang="en-US" sz="1600" noProof="1" smtClean="0">
                <a:solidFill>
                  <a:srgbClr val="000000"/>
                </a:solidFill>
                <a:highlight>
                  <a:srgbClr val="FFFFFF"/>
                </a:highlight>
                <a:latin typeface="Consolas" panose="020B0609020204030204" pitchFamily="49" charset="0"/>
              </a:rPr>
              <a:t>});</a:t>
            </a:r>
            <a:endParaRPr lang="en-US" sz="1600" noProof="1" smtClean="0"/>
          </a:p>
          <a:p>
            <a:endParaRPr lang="ru-RU" dirty="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Method .post()</a:t>
            </a:r>
            <a:endParaRPr lang="ru-RU" dirty="0"/>
          </a:p>
        </p:txBody>
      </p:sp>
      <p:sp>
        <p:nvSpPr>
          <p:cNvPr id="3" name="Текст 2"/>
          <p:cNvSpPr>
            <a:spLocks noGrp="1"/>
          </p:cNvSpPr>
          <p:nvPr>
            <p:ph type="body" sz="quarter" idx="10"/>
          </p:nvPr>
        </p:nvSpPr>
        <p:spPr/>
        <p:txBody>
          <a:bodyPr/>
          <a:lstStyle/>
          <a:p>
            <a:pPr>
              <a:lnSpc>
                <a:spcPct val="120000"/>
              </a:lnSpc>
            </a:pPr>
            <a:r>
              <a:rPr lang="en-US" sz="2400" dirty="0" smtClean="0"/>
              <a:t>Method </a:t>
            </a:r>
            <a:r>
              <a:rPr lang="en-US" sz="2400" b="1" dirty="0" smtClean="0">
                <a:latin typeface="Consolas" panose="020B0609020204030204" pitchFamily="49" charset="0"/>
                <a:cs typeface="Consolas" panose="020B0609020204030204" pitchFamily="49" charset="0"/>
              </a:rPr>
              <a:t>.post() </a:t>
            </a:r>
            <a:r>
              <a:rPr lang="en-US" sz="2400" dirty="0" smtClean="0"/>
              <a:t>loads data from the server using HTTP POST request. Syntax is identical to shown before method .get().</a:t>
            </a:r>
          </a:p>
          <a:p>
            <a:pPr>
              <a:lnSpc>
                <a:spcPct val="120000"/>
              </a:lnSpc>
            </a:pPr>
            <a:r>
              <a:rPr lang="en-US" sz="2400" dirty="0" smtClean="0"/>
              <a:t>Syntax:  </a:t>
            </a:r>
            <a:r>
              <a:rPr lang="en-US" b="1" dirty="0" smtClean="0">
                <a:latin typeface="Consolas" panose="020B0609020204030204" pitchFamily="49" charset="0"/>
                <a:cs typeface="Consolas" panose="020B0609020204030204" pitchFamily="49" charset="0"/>
              </a:rPr>
              <a:t>.post( </a:t>
            </a:r>
            <a:r>
              <a:rPr lang="en-US" b="1" dirty="0" err="1" smtClean="0">
                <a:latin typeface="Consolas" panose="020B0609020204030204" pitchFamily="49" charset="0"/>
                <a:cs typeface="Consolas" panose="020B0609020204030204" pitchFamily="49" charset="0"/>
              </a:rPr>
              <a:t>url</a:t>
            </a:r>
            <a:r>
              <a:rPr lang="en-US" b="1" dirty="0" smtClean="0">
                <a:latin typeface="Consolas" panose="020B0609020204030204" pitchFamily="49" charset="0"/>
                <a:cs typeface="Consolas" panose="020B0609020204030204" pitchFamily="49" charset="0"/>
              </a:rPr>
              <a:t> [, data ] [, success ] [, </a:t>
            </a:r>
            <a:r>
              <a:rPr lang="en-US" b="1" dirty="0" err="1" smtClean="0">
                <a:latin typeface="Consolas" panose="020B0609020204030204" pitchFamily="49" charset="0"/>
                <a:cs typeface="Consolas" panose="020B0609020204030204" pitchFamily="49" charset="0"/>
              </a:rPr>
              <a:t>dataType</a:t>
            </a:r>
            <a:r>
              <a:rPr lang="en-US" b="1" dirty="0" smtClean="0">
                <a:latin typeface="Consolas" panose="020B0609020204030204" pitchFamily="49" charset="0"/>
                <a:cs typeface="Consolas" panose="020B0609020204030204" pitchFamily="49" charset="0"/>
              </a:rPr>
              <a:t> ] )</a:t>
            </a:r>
          </a:p>
          <a:p>
            <a:pPr lvl="1">
              <a:lnSpc>
                <a:spcPct val="120000"/>
              </a:lnSpc>
            </a:pPr>
            <a:r>
              <a:rPr lang="en-US" sz="1600" b="1" dirty="0" err="1" smtClean="0">
                <a:latin typeface="Consolas" panose="020B0609020204030204" pitchFamily="49" charset="0"/>
                <a:cs typeface="Consolas" panose="020B0609020204030204" pitchFamily="49" charset="0"/>
              </a:rPr>
              <a:t>url</a:t>
            </a:r>
            <a:r>
              <a:rPr lang="en-US" sz="1600" dirty="0" smtClean="0"/>
              <a:t> – a string containing the URL to which the request is sent</a:t>
            </a:r>
          </a:p>
          <a:p>
            <a:pPr lvl="1">
              <a:lnSpc>
                <a:spcPct val="120000"/>
              </a:lnSpc>
            </a:pPr>
            <a:r>
              <a:rPr lang="en-US" sz="1600" b="1" dirty="0" smtClean="0">
                <a:latin typeface="Consolas" panose="020B0609020204030204" pitchFamily="49" charset="0"/>
                <a:cs typeface="Consolas" panose="020B0609020204030204" pitchFamily="49" charset="0"/>
              </a:rPr>
              <a:t>data</a:t>
            </a:r>
            <a:r>
              <a:rPr lang="en-US" sz="1600" dirty="0" smtClean="0"/>
              <a:t> - a plain object or string that is sent to the server with the request</a:t>
            </a:r>
          </a:p>
          <a:p>
            <a:pPr lvl="1">
              <a:lnSpc>
                <a:spcPct val="120000"/>
              </a:lnSpc>
            </a:pPr>
            <a:r>
              <a:rPr lang="en-US" sz="1600" b="1" dirty="0" smtClean="0">
                <a:latin typeface="Consolas" panose="020B0609020204030204" pitchFamily="49" charset="0"/>
                <a:cs typeface="Consolas" panose="020B0609020204030204" pitchFamily="49" charset="0"/>
              </a:rPr>
              <a:t>success</a:t>
            </a:r>
            <a:r>
              <a:rPr lang="en-US" sz="1600" dirty="0" smtClean="0"/>
              <a:t> - a callback function that is executed if the request succeeds</a:t>
            </a:r>
          </a:p>
          <a:p>
            <a:pPr lvl="1">
              <a:lnSpc>
                <a:spcPct val="120000"/>
              </a:lnSpc>
            </a:pPr>
            <a:r>
              <a:rPr lang="en-US" sz="1600" b="1" dirty="0" err="1" smtClean="0">
                <a:latin typeface="Consolas" panose="020B0609020204030204" pitchFamily="49" charset="0"/>
                <a:cs typeface="Consolas" panose="020B0609020204030204" pitchFamily="49" charset="0"/>
              </a:rPr>
              <a:t>dataType</a:t>
            </a:r>
            <a:r>
              <a:rPr lang="en-US" sz="1600" dirty="0" smtClean="0"/>
              <a:t> - the type of data expected from the server. Default: Intelligent Guess (xml, </a:t>
            </a:r>
            <a:r>
              <a:rPr lang="en-US" sz="1600" dirty="0" err="1" smtClean="0"/>
              <a:t>json</a:t>
            </a:r>
            <a:r>
              <a:rPr lang="en-US" sz="1600" dirty="0" smtClean="0"/>
              <a:t>, script, or html).</a:t>
            </a:r>
          </a:p>
          <a:p>
            <a:pPr>
              <a:lnSpc>
                <a:spcPct val="120000"/>
              </a:lnSpc>
            </a:pPr>
            <a:r>
              <a:rPr lang="en-US" sz="2400" dirty="0" smtClean="0"/>
              <a:t>Returns: method returns </a:t>
            </a:r>
            <a:r>
              <a:rPr lang="en-US" sz="2100" b="1" dirty="0" err="1" smtClean="0">
                <a:latin typeface="Consolas" panose="020B0609020204030204" pitchFamily="49" charset="0"/>
                <a:cs typeface="Consolas" panose="020B0609020204030204" pitchFamily="49" charset="0"/>
              </a:rPr>
              <a:t>jqXHR</a:t>
            </a:r>
            <a:r>
              <a:rPr lang="en-US" sz="2400" dirty="0" smtClean="0"/>
              <a:t> object</a:t>
            </a:r>
          </a:p>
          <a:p>
            <a:endParaRPr lang="ru-RU"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Method .</a:t>
            </a:r>
            <a:r>
              <a:rPr lang="en-US" dirty="0" err="1" smtClean="0"/>
              <a:t>getJSON</a:t>
            </a:r>
            <a:r>
              <a:rPr lang="en-US" dirty="0" smtClean="0"/>
              <a:t>()</a:t>
            </a:r>
            <a:endParaRPr lang="ru-RU" dirty="0"/>
          </a:p>
        </p:txBody>
      </p:sp>
      <p:sp>
        <p:nvSpPr>
          <p:cNvPr id="3" name="Текст 2"/>
          <p:cNvSpPr>
            <a:spLocks noGrp="1"/>
          </p:cNvSpPr>
          <p:nvPr>
            <p:ph type="body" sz="quarter" idx="10"/>
          </p:nvPr>
        </p:nvSpPr>
        <p:spPr>
          <a:xfrm>
            <a:off x="685800" y="1361363"/>
            <a:ext cx="10820400" cy="3429000"/>
          </a:xfrm>
        </p:spPr>
        <p:txBody>
          <a:bodyPr/>
          <a:lstStyle/>
          <a:p>
            <a:pPr>
              <a:lnSpc>
                <a:spcPct val="120000"/>
              </a:lnSpc>
            </a:pPr>
            <a:r>
              <a:rPr lang="en-US" sz="2400" dirty="0" smtClean="0"/>
              <a:t>Method </a:t>
            </a:r>
            <a:r>
              <a:rPr lang="en-US" sz="2400" b="1" dirty="0" smtClean="0">
                <a:latin typeface="Consolas" panose="020B0609020204030204" pitchFamily="49" charset="0"/>
                <a:cs typeface="Consolas" panose="020B0609020204030204" pitchFamily="49" charset="0"/>
              </a:rPr>
              <a:t>.</a:t>
            </a:r>
            <a:r>
              <a:rPr lang="en-US" sz="2400" b="1" dirty="0" err="1" smtClean="0">
                <a:latin typeface="Consolas" panose="020B0609020204030204" pitchFamily="49" charset="0"/>
                <a:cs typeface="Consolas" panose="020B0609020204030204" pitchFamily="49" charset="0"/>
              </a:rPr>
              <a:t>getJSON</a:t>
            </a:r>
            <a:r>
              <a:rPr lang="en-US" sz="2400" b="1" dirty="0" smtClean="0">
                <a:latin typeface="Consolas" panose="020B0609020204030204" pitchFamily="49" charset="0"/>
                <a:cs typeface="Consolas" panose="020B0609020204030204" pitchFamily="49" charset="0"/>
              </a:rPr>
              <a:t>() </a:t>
            </a:r>
            <a:r>
              <a:rPr lang="en-US" sz="2400" dirty="0" smtClean="0"/>
              <a:t>loads JSON-encoded data from the server using HTTP GET request. </a:t>
            </a:r>
          </a:p>
          <a:p>
            <a:pPr>
              <a:lnSpc>
                <a:spcPct val="120000"/>
              </a:lnSpc>
            </a:pPr>
            <a:r>
              <a:rPr lang="en-US" sz="2400" i="1" dirty="0" smtClean="0"/>
              <a:t>Syntax</a:t>
            </a:r>
            <a:r>
              <a:rPr lang="en-US" sz="2400" dirty="0" smtClean="0"/>
              <a:t>:  </a:t>
            </a:r>
            <a:r>
              <a:rPr lang="en-US" b="1" dirty="0" smtClean="0">
                <a:latin typeface="Consolas" panose="020B0609020204030204" pitchFamily="49" charset="0"/>
                <a:cs typeface="Consolas" panose="020B0609020204030204" pitchFamily="49" charset="0"/>
              </a:rPr>
              <a:t>. </a:t>
            </a:r>
            <a:r>
              <a:rPr lang="en-US" b="1" dirty="0" err="1" smtClean="0">
                <a:latin typeface="Consolas" panose="020B0609020204030204" pitchFamily="49" charset="0"/>
                <a:cs typeface="Consolas" panose="020B0609020204030204" pitchFamily="49" charset="0"/>
              </a:rPr>
              <a:t>getJSON</a:t>
            </a:r>
            <a:r>
              <a:rPr lang="en-US" b="1" dirty="0" smtClean="0">
                <a:latin typeface="Consolas" panose="020B0609020204030204" pitchFamily="49" charset="0"/>
                <a:cs typeface="Consolas" panose="020B0609020204030204" pitchFamily="49" charset="0"/>
              </a:rPr>
              <a:t>( </a:t>
            </a:r>
            <a:r>
              <a:rPr lang="en-US" b="1" dirty="0" err="1" smtClean="0">
                <a:latin typeface="Consolas" panose="020B0609020204030204" pitchFamily="49" charset="0"/>
                <a:cs typeface="Consolas" panose="020B0609020204030204" pitchFamily="49" charset="0"/>
              </a:rPr>
              <a:t>url</a:t>
            </a:r>
            <a:r>
              <a:rPr lang="en-US" b="1" dirty="0" smtClean="0">
                <a:latin typeface="Consolas" panose="020B0609020204030204" pitchFamily="49" charset="0"/>
                <a:cs typeface="Consolas" panose="020B0609020204030204" pitchFamily="49" charset="0"/>
              </a:rPr>
              <a:t> [, data ] [, success ] )</a:t>
            </a:r>
          </a:p>
          <a:p>
            <a:pPr lvl="1">
              <a:lnSpc>
                <a:spcPct val="120000"/>
              </a:lnSpc>
            </a:pPr>
            <a:r>
              <a:rPr lang="en-US" sz="1600" b="1" dirty="0" err="1" smtClean="0">
                <a:latin typeface="Consolas" panose="020B0609020204030204" pitchFamily="49" charset="0"/>
                <a:cs typeface="Consolas" panose="020B0609020204030204" pitchFamily="49" charset="0"/>
              </a:rPr>
              <a:t>url</a:t>
            </a:r>
            <a:r>
              <a:rPr lang="en-US" sz="1600" dirty="0" smtClean="0"/>
              <a:t> – a string containing the URL to which the request is sent</a:t>
            </a:r>
          </a:p>
          <a:p>
            <a:pPr lvl="1">
              <a:lnSpc>
                <a:spcPct val="120000"/>
              </a:lnSpc>
            </a:pPr>
            <a:r>
              <a:rPr lang="en-US" sz="1600" b="1" dirty="0" smtClean="0">
                <a:latin typeface="Consolas" panose="020B0609020204030204" pitchFamily="49" charset="0"/>
                <a:cs typeface="Consolas" panose="020B0609020204030204" pitchFamily="49" charset="0"/>
              </a:rPr>
              <a:t>data</a:t>
            </a:r>
            <a:r>
              <a:rPr lang="en-US" sz="1600" dirty="0" smtClean="0"/>
              <a:t> - a plain object that is sent to the server with the request</a:t>
            </a:r>
          </a:p>
          <a:p>
            <a:pPr lvl="1">
              <a:lnSpc>
                <a:spcPct val="120000"/>
              </a:lnSpc>
            </a:pPr>
            <a:r>
              <a:rPr lang="en-US" sz="1600" b="1" dirty="0" smtClean="0">
                <a:latin typeface="Consolas" panose="020B0609020204030204" pitchFamily="49" charset="0"/>
                <a:cs typeface="Consolas" panose="020B0609020204030204" pitchFamily="49" charset="0"/>
              </a:rPr>
              <a:t>success</a:t>
            </a:r>
            <a:r>
              <a:rPr lang="en-US" sz="1600" dirty="0" smtClean="0"/>
              <a:t> - a callback function that is executed if the request succeeds</a:t>
            </a:r>
          </a:p>
          <a:p>
            <a:pPr>
              <a:lnSpc>
                <a:spcPct val="120000"/>
              </a:lnSpc>
            </a:pPr>
            <a:r>
              <a:rPr lang="en-US" sz="2400" i="1" dirty="0" smtClean="0"/>
              <a:t>Returns</a:t>
            </a:r>
            <a:r>
              <a:rPr lang="en-US" sz="2400" dirty="0" smtClean="0"/>
              <a:t>: method returns </a:t>
            </a:r>
            <a:r>
              <a:rPr lang="en-US" sz="2100" b="1" dirty="0" err="1" smtClean="0">
                <a:latin typeface="Consolas" panose="020B0609020204030204" pitchFamily="49" charset="0"/>
                <a:cs typeface="Consolas" panose="020B0609020204030204" pitchFamily="49" charset="0"/>
              </a:rPr>
              <a:t>jqXHR</a:t>
            </a:r>
            <a:r>
              <a:rPr lang="en-US" sz="2400" dirty="0" smtClean="0"/>
              <a:t> object</a:t>
            </a:r>
          </a:p>
          <a:p>
            <a:pPr>
              <a:lnSpc>
                <a:spcPct val="120000"/>
              </a:lnSpc>
            </a:pPr>
            <a:r>
              <a:rPr lang="en-US" sz="2400" i="1" dirty="0" smtClean="0"/>
              <a:t>Important Note</a:t>
            </a:r>
            <a:r>
              <a:rPr lang="en-US" sz="2400" dirty="0" smtClean="0"/>
              <a:t>: If the URL includes the string '</a:t>
            </a:r>
            <a:r>
              <a:rPr lang="en-US" sz="2100" b="1" dirty="0" smtClean="0">
                <a:latin typeface="Consolas" panose="020B0609020204030204" pitchFamily="49" charset="0"/>
                <a:cs typeface="Consolas" panose="020B0609020204030204" pitchFamily="49" charset="0"/>
              </a:rPr>
              <a:t>callback=?</a:t>
            </a:r>
            <a:r>
              <a:rPr lang="en-US" sz="2400" dirty="0" smtClean="0"/>
              <a:t>' (or similar, as defined by the server-side API), the request is treated as </a:t>
            </a:r>
            <a:r>
              <a:rPr lang="en-US" sz="2400" i="1" dirty="0" smtClean="0"/>
              <a:t>JSONP</a:t>
            </a:r>
            <a:r>
              <a:rPr lang="en-US" sz="2400" dirty="0" smtClean="0"/>
              <a:t> instead. This allows to overcome </a:t>
            </a:r>
            <a:r>
              <a:rPr lang="en-US" sz="2400" i="1" dirty="0" smtClean="0"/>
              <a:t>same origin policy </a:t>
            </a:r>
            <a:r>
              <a:rPr lang="en-US" sz="2400" dirty="0" smtClean="0"/>
              <a:t>limitation of Ajax and make request to other domains</a:t>
            </a:r>
          </a:p>
          <a:p>
            <a:endParaRPr lang="ru-RU"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chor="ctr"/>
          <a:lstStyle/>
          <a:p>
            <a:pPr algn="ctr"/>
            <a:r>
              <a:rPr lang="en-US" sz="9600" b="1" dirty="0" smtClean="0"/>
              <a:t>Introduction to </a:t>
            </a:r>
            <a:r>
              <a:rPr lang="en-US" sz="9600" b="1" dirty="0" smtClean="0"/>
              <a:t>Ajax</a:t>
            </a:r>
            <a:endParaRPr lang="ru-RU"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Sample Sending Form</a:t>
            </a:r>
            <a:endParaRPr lang="ru-RU" dirty="0"/>
          </a:p>
        </p:txBody>
      </p:sp>
      <p:pic>
        <p:nvPicPr>
          <p:cNvPr id="4" name="Picture 4"/>
          <p:cNvPicPr>
            <a:picLocks noChangeAspect="1"/>
          </p:cNvPicPr>
          <p:nvPr/>
        </p:nvPicPr>
        <p:blipFill>
          <a:blip r:embed="rId2"/>
          <a:stretch>
            <a:fillRect/>
          </a:stretch>
        </p:blipFill>
        <p:spPr>
          <a:xfrm>
            <a:off x="2264428" y="1461757"/>
            <a:ext cx="7886368" cy="4434076"/>
          </a:xfrm>
          <a:prstGeom prst="rect">
            <a:avLst/>
          </a:prstGeom>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USED MATERIALS</a:t>
            </a:r>
            <a:endParaRPr lang="ru-RU" dirty="0"/>
          </a:p>
        </p:txBody>
      </p:sp>
      <p:sp>
        <p:nvSpPr>
          <p:cNvPr id="3" name="Текст 2"/>
          <p:cNvSpPr>
            <a:spLocks noGrp="1"/>
          </p:cNvSpPr>
          <p:nvPr>
            <p:ph type="body" sz="quarter" idx="10"/>
          </p:nvPr>
        </p:nvSpPr>
        <p:spPr/>
        <p:txBody>
          <a:bodyPr/>
          <a:lstStyle/>
          <a:p>
            <a:r>
              <a:rPr lang="en-US" dirty="0" smtClean="0">
                <a:hlinkClick r:id="rId2"/>
              </a:rPr>
              <a:t>https://</a:t>
            </a:r>
            <a:r>
              <a:rPr lang="en-US" dirty="0" smtClean="0">
                <a:hlinkClick r:id="rId2"/>
              </a:rPr>
              <a:t>javascript.info/fetch</a:t>
            </a:r>
            <a:endParaRPr lang="en-US" dirty="0" smtClean="0"/>
          </a:p>
          <a:p>
            <a:r>
              <a:rPr lang="en-US" dirty="0" smtClean="0">
                <a:hlinkClick r:id="rId3"/>
              </a:rPr>
              <a:t>https://</a:t>
            </a:r>
            <a:r>
              <a:rPr lang="en-US" dirty="0" smtClean="0">
                <a:hlinkClick r:id="rId3"/>
              </a:rPr>
              <a:t>developer.mozilla.org/en-US/docs/Web/API/Fetch_API/Using_Fetch</a:t>
            </a:r>
            <a:endParaRPr lang="en-US" dirty="0" smtClean="0"/>
          </a:p>
          <a:p>
            <a:r>
              <a:rPr lang="en-US" dirty="0" smtClean="0">
                <a:hlinkClick r:id="rId4"/>
              </a:rPr>
              <a:t>https://developer.mozilla.org/en-US/docs/Web/Guide/AJAX</a:t>
            </a:r>
            <a:endParaRPr lang="en-US" dirty="0" smtClean="0"/>
          </a:p>
          <a:p>
            <a:r>
              <a:rPr lang="en-US" dirty="0" smtClean="0">
                <a:hlinkClick r:id="rId5"/>
              </a:rPr>
              <a:t>https://softserve.academy</a:t>
            </a:r>
            <a:r>
              <a:rPr lang="en-US" dirty="0" smtClean="0">
                <a:hlinkClick r:id="rId5"/>
              </a:rPr>
              <a:t>/</a:t>
            </a:r>
            <a:r>
              <a:rPr lang="en-US" dirty="0" smtClean="0"/>
              <a:t> </a:t>
            </a:r>
            <a:endParaRPr lang="en-US" dirty="0" smtClean="0"/>
          </a:p>
          <a:p>
            <a:endParaRPr lang="uk-UA" dirty="0" smtClean="0"/>
          </a:p>
          <a:p>
            <a:endParaRPr lang="ru-RU" dirty="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ctr"/>
          <a:lstStyle/>
          <a:p>
            <a:pPr algn="ctr"/>
            <a:r>
              <a:rPr lang="en-US" dirty="0" smtClean="0"/>
              <a:t>Thank you!</a:t>
            </a:r>
            <a:endParaRPr lang="uk-UA" dirty="0"/>
          </a:p>
        </p:txBody>
      </p:sp>
    </p:spTree>
    <p:extLst>
      <p:ext uri="{BB962C8B-B14F-4D97-AF65-F5344CB8AC3E}">
        <p14:creationId xmlns:p14="http://schemas.microsoft.com/office/powerpoint/2010/main" xmlns="" val="65838013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What is Ajax?</a:t>
            </a:r>
            <a:endParaRPr lang="ru-RU" dirty="0"/>
          </a:p>
        </p:txBody>
      </p:sp>
      <p:sp>
        <p:nvSpPr>
          <p:cNvPr id="3" name="Текст 2"/>
          <p:cNvSpPr>
            <a:spLocks noGrp="1"/>
          </p:cNvSpPr>
          <p:nvPr>
            <p:ph type="body" sz="quarter" idx="10"/>
          </p:nvPr>
        </p:nvSpPr>
        <p:spPr/>
        <p:txBody>
          <a:bodyPr/>
          <a:lstStyle/>
          <a:p>
            <a:pPr>
              <a:lnSpc>
                <a:spcPct val="120000"/>
              </a:lnSpc>
            </a:pPr>
            <a:r>
              <a:rPr lang="en-US" b="1" dirty="0" smtClean="0"/>
              <a:t>Ajax</a:t>
            </a:r>
            <a:r>
              <a:rPr lang="en-US" dirty="0" smtClean="0"/>
              <a:t> - acronym for Asynchronous JavaScript and XML</a:t>
            </a:r>
          </a:p>
          <a:p>
            <a:pPr>
              <a:lnSpc>
                <a:spcPct val="120000"/>
              </a:lnSpc>
            </a:pPr>
            <a:r>
              <a:rPr lang="en-US" dirty="0" smtClean="0"/>
              <a:t>Technically, Ajax is a set of web-development technologies used on the client-side to create </a:t>
            </a:r>
            <a:r>
              <a:rPr lang="en-US" i="1" dirty="0" smtClean="0"/>
              <a:t>asynchronous</a:t>
            </a:r>
            <a:r>
              <a:rPr lang="en-US" dirty="0" smtClean="0"/>
              <a:t> web-applications</a:t>
            </a:r>
          </a:p>
          <a:p>
            <a:pPr>
              <a:lnSpc>
                <a:spcPct val="120000"/>
              </a:lnSpc>
            </a:pPr>
            <a:r>
              <a:rPr lang="en-US" dirty="0" smtClean="0"/>
              <a:t>Web-applications with Ajax can send data to, and retrieve data from, server asynchronously (in the background) without interfering with the display and behavior of the existing page</a:t>
            </a:r>
          </a:p>
          <a:p>
            <a:pPr>
              <a:lnSpc>
                <a:spcPct val="120000"/>
              </a:lnSpc>
            </a:pPr>
            <a:r>
              <a:rPr lang="en-US" dirty="0" smtClean="0"/>
              <a:t>Ajax is widely used on modern web sites</a:t>
            </a:r>
            <a:endParaRPr lang="en-US" sz="1400" dirty="0" smtClean="0"/>
          </a:p>
          <a:p>
            <a:endParaRPr lang="ru-RU"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85800" y="453789"/>
            <a:ext cx="10820400" cy="685800"/>
          </a:xfrm>
        </p:spPr>
        <p:txBody>
          <a:bodyPr/>
          <a:lstStyle/>
          <a:p>
            <a:pPr algn="ctr"/>
            <a:r>
              <a:rPr lang="en-US" dirty="0" smtClean="0"/>
              <a:t>Classic vs. Ajax Application </a:t>
            </a:r>
            <a:br>
              <a:rPr lang="en-US" dirty="0" smtClean="0"/>
            </a:br>
            <a:r>
              <a:rPr lang="en-US" dirty="0" smtClean="0"/>
              <a:t>Communication Model</a:t>
            </a:r>
            <a:endParaRPr lang="ru-RU" dirty="0"/>
          </a:p>
        </p:txBody>
      </p:sp>
      <p:pic>
        <p:nvPicPr>
          <p:cNvPr id="4" name="Picture 1"/>
          <p:cNvPicPr>
            <a:picLocks noChangeAspect="1"/>
          </p:cNvPicPr>
          <p:nvPr/>
        </p:nvPicPr>
        <p:blipFill>
          <a:blip r:embed="rId2"/>
          <a:stretch>
            <a:fillRect/>
          </a:stretch>
        </p:blipFill>
        <p:spPr>
          <a:xfrm>
            <a:off x="3354728" y="1918363"/>
            <a:ext cx="5448078" cy="4453293"/>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General Idea for XHR Usage</a:t>
            </a:r>
            <a:endParaRPr lang="ru-RU" dirty="0"/>
          </a:p>
        </p:txBody>
      </p:sp>
      <p:sp>
        <p:nvSpPr>
          <p:cNvPr id="3" name="Текст 2"/>
          <p:cNvSpPr>
            <a:spLocks noGrp="1"/>
          </p:cNvSpPr>
          <p:nvPr>
            <p:ph type="body" sz="quarter" idx="10"/>
          </p:nvPr>
        </p:nvSpPr>
        <p:spPr/>
        <p:txBody>
          <a:bodyPr/>
          <a:lstStyle/>
          <a:p>
            <a:pPr>
              <a:lnSpc>
                <a:spcPct val="120000"/>
              </a:lnSpc>
            </a:pPr>
            <a:r>
              <a:rPr lang="en-US" b="1" dirty="0" err="1" smtClean="0"/>
              <a:t>XMLHttpRequest</a:t>
            </a:r>
            <a:r>
              <a:rPr lang="en-US" dirty="0" smtClean="0"/>
              <a:t> (</a:t>
            </a:r>
            <a:r>
              <a:rPr lang="en-US" b="1" dirty="0" smtClean="0"/>
              <a:t>XHR</a:t>
            </a:r>
            <a:r>
              <a:rPr lang="en-US" dirty="0" smtClean="0"/>
              <a:t>) object is the key to Ajax technology</a:t>
            </a:r>
          </a:p>
          <a:p>
            <a:pPr>
              <a:lnSpc>
                <a:spcPct val="120000"/>
              </a:lnSpc>
            </a:pPr>
            <a:r>
              <a:rPr lang="en-US" dirty="0" smtClean="0"/>
              <a:t>General idea of using XHR in Ajax:</a:t>
            </a:r>
          </a:p>
          <a:p>
            <a:pPr>
              <a:lnSpc>
                <a:spcPct val="120000"/>
              </a:lnSpc>
            </a:pPr>
            <a:endParaRPr lang="en-US" dirty="0" smtClean="0"/>
          </a:p>
          <a:p>
            <a:pPr>
              <a:lnSpc>
                <a:spcPct val="120000"/>
              </a:lnSpc>
            </a:pPr>
            <a:endParaRPr lang="en-US" dirty="0" smtClean="0"/>
          </a:p>
          <a:p>
            <a:pPr>
              <a:lnSpc>
                <a:spcPct val="120000"/>
              </a:lnSpc>
            </a:pPr>
            <a:r>
              <a:rPr lang="en-US" dirty="0" smtClean="0"/>
              <a:t/>
            </a:r>
            <a:br>
              <a:rPr lang="en-US" dirty="0" smtClean="0"/>
            </a:br>
            <a:endParaRPr lang="en-US" dirty="0" smtClean="0"/>
          </a:p>
          <a:p>
            <a:pPr>
              <a:lnSpc>
                <a:spcPct val="120000"/>
              </a:lnSpc>
              <a:spcBef>
                <a:spcPts val="1800"/>
              </a:spcBef>
            </a:pPr>
            <a:r>
              <a:rPr lang="en-US" b="1" dirty="0" smtClean="0"/>
              <a:t>Note</a:t>
            </a:r>
            <a:r>
              <a:rPr lang="en-US" dirty="0" smtClean="0"/>
              <a:t>: Step 4 is </a:t>
            </a:r>
            <a:r>
              <a:rPr lang="en-US" i="1" dirty="0" smtClean="0"/>
              <a:t>asynchronous</a:t>
            </a:r>
            <a:r>
              <a:rPr lang="en-US" dirty="0" smtClean="0"/>
              <a:t>, this means that we don't suspend our code for operation to complete, we pass </a:t>
            </a:r>
            <a:r>
              <a:rPr lang="en-US" i="1" dirty="0" smtClean="0"/>
              <a:t>callback function</a:t>
            </a:r>
            <a:r>
              <a:rPr lang="en-US" dirty="0" smtClean="0"/>
              <a:t> at step 2 and go further; it is called when the request changes status or completes</a:t>
            </a:r>
          </a:p>
          <a:p>
            <a:endParaRPr lang="ru-RU" dirty="0"/>
          </a:p>
        </p:txBody>
      </p:sp>
      <p:graphicFrame>
        <p:nvGraphicFramePr>
          <p:cNvPr id="4" name="Content Placeholder 1"/>
          <p:cNvGraphicFramePr>
            <a:graphicFrameLocks/>
          </p:cNvGraphicFramePr>
          <p:nvPr>
            <p:extLst>
              <p:ext uri="{D42A27DB-BD31-4B8C-83A1-F6EECF244321}">
                <p14:modId xmlns="" xmlns:p14="http://schemas.microsoft.com/office/powerpoint/2010/main" val="3705785953"/>
              </p:ext>
            </p:extLst>
          </p:nvPr>
        </p:nvGraphicFramePr>
        <p:xfrm>
          <a:off x="694358" y="2990544"/>
          <a:ext cx="8928992" cy="17281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Creating </a:t>
            </a:r>
            <a:r>
              <a:rPr lang="en-US" dirty="0" err="1" smtClean="0"/>
              <a:t>XMLHttpRequest</a:t>
            </a:r>
            <a:r>
              <a:rPr lang="en-US" dirty="0" smtClean="0"/>
              <a:t> object</a:t>
            </a:r>
            <a:endParaRPr lang="ru-RU" dirty="0"/>
          </a:p>
        </p:txBody>
      </p:sp>
      <p:sp>
        <p:nvSpPr>
          <p:cNvPr id="3" name="Текст 2"/>
          <p:cNvSpPr>
            <a:spLocks noGrp="1"/>
          </p:cNvSpPr>
          <p:nvPr>
            <p:ph type="body" sz="quarter" idx="10"/>
          </p:nvPr>
        </p:nvSpPr>
        <p:spPr/>
        <p:txBody>
          <a:bodyPr/>
          <a:lstStyle/>
          <a:p>
            <a:r>
              <a:rPr lang="en-US" dirty="0" smtClean="0"/>
              <a:t>All modern browsers support the </a:t>
            </a:r>
            <a:r>
              <a:rPr lang="en-US" dirty="0" err="1" smtClean="0"/>
              <a:t>XMLHttpRequest</a:t>
            </a:r>
            <a:r>
              <a:rPr lang="en-US" dirty="0" smtClean="0"/>
              <a:t> as native JS object. Syntax for creating XHR as native JS object:</a:t>
            </a:r>
            <a:br>
              <a:rPr lang="en-US" dirty="0" smtClean="0"/>
            </a:br>
            <a:r>
              <a:rPr lang="en-US" dirty="0" smtClean="0"/>
              <a:t/>
            </a:r>
            <a:br>
              <a:rPr lang="en-US" dirty="0" smtClean="0"/>
            </a:br>
            <a:r>
              <a:rPr lang="en-US" noProof="1" smtClean="0">
                <a:solidFill>
                  <a:srgbClr val="0000FF"/>
                </a:solidFill>
                <a:highlight>
                  <a:srgbClr val="FFFFFF"/>
                </a:highlight>
                <a:latin typeface="Consolas" panose="020B0609020204030204" pitchFamily="49" charset="0"/>
              </a:rPr>
              <a:t>const</a:t>
            </a:r>
            <a:r>
              <a:rPr lang="en-US" noProof="1" smtClean="0">
                <a:solidFill>
                  <a:srgbClr val="000000"/>
                </a:solidFill>
                <a:highlight>
                  <a:srgbClr val="FFFFFF"/>
                </a:highlight>
                <a:latin typeface="Consolas" panose="020B0609020204030204" pitchFamily="49" charset="0"/>
              </a:rPr>
              <a:t> xhr = </a:t>
            </a:r>
            <a:r>
              <a:rPr lang="en-US" noProof="1" smtClean="0">
                <a:solidFill>
                  <a:srgbClr val="0000FF"/>
                </a:solidFill>
                <a:highlight>
                  <a:srgbClr val="FFFFFF"/>
                </a:highlight>
                <a:latin typeface="Consolas" panose="020B0609020204030204" pitchFamily="49" charset="0"/>
              </a:rPr>
              <a:t>new</a:t>
            </a:r>
            <a:r>
              <a:rPr lang="en-US" noProof="1" smtClean="0">
                <a:solidFill>
                  <a:srgbClr val="000000"/>
                </a:solidFill>
                <a:highlight>
                  <a:srgbClr val="FFFFFF"/>
                </a:highlight>
                <a:latin typeface="Consolas" panose="020B0609020204030204" pitchFamily="49" charset="0"/>
              </a:rPr>
              <a:t> XMLHttpRequest();</a:t>
            </a:r>
            <a:endParaRPr lang="en-US" noProof="1" smtClean="0"/>
          </a:p>
          <a:p>
            <a:endParaRPr lang="ru-RU"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Important Properties of XHR Object</a:t>
            </a:r>
            <a:endParaRPr lang="ru-RU" dirty="0"/>
          </a:p>
        </p:txBody>
      </p:sp>
      <p:graphicFrame>
        <p:nvGraphicFramePr>
          <p:cNvPr id="4" name="Diagram 4"/>
          <p:cNvGraphicFramePr/>
          <p:nvPr>
            <p:extLst>
              <p:ext uri="{D42A27DB-BD31-4B8C-83A1-F6EECF244321}">
                <p14:modId xmlns="" xmlns:p14="http://schemas.microsoft.com/office/powerpoint/2010/main" val="2510754282"/>
              </p:ext>
            </p:extLst>
          </p:nvPr>
        </p:nvGraphicFramePr>
        <p:xfrm>
          <a:off x="1520762" y="2199884"/>
          <a:ext cx="8640960" cy="34001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Important Methods of XHR Object</a:t>
            </a:r>
            <a:endParaRPr lang="ru-RU" dirty="0"/>
          </a:p>
        </p:txBody>
      </p:sp>
      <p:graphicFrame>
        <p:nvGraphicFramePr>
          <p:cNvPr id="4" name="Diagram 4"/>
          <p:cNvGraphicFramePr/>
          <p:nvPr>
            <p:extLst>
              <p:ext uri="{D42A27DB-BD31-4B8C-83A1-F6EECF244321}">
                <p14:modId xmlns="" xmlns:p14="http://schemas.microsoft.com/office/powerpoint/2010/main" val="2772249329"/>
              </p:ext>
            </p:extLst>
          </p:nvPr>
        </p:nvGraphicFramePr>
        <p:xfrm>
          <a:off x="1343340" y="2049759"/>
          <a:ext cx="8640960" cy="34001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Custom 1">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oftServeTemplate" id="{1EECC8DE-A8A5-45A7-969A-C21752D4B3E4}" vid="{444DEE5D-51F1-4029-8FDB-DB417F7B394A}"/>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oftServeTemplate" id="{1EECC8DE-A8A5-45A7-969A-C21752D4B3E4}" vid="{0103479C-70CD-40C7-BA0E-A151EE336BCC}"/>
    </a:ext>
  </a:ext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3A1340B-3A1B-4156-ADE3-51DF6C2C795D}">
  <ds:schemaRefs>
    <ds:schemaRef ds:uri="http://schemas.microsoft.com/office/2006/documentManagement/types"/>
    <ds:schemaRef ds:uri="http://purl.org/dc/elements/1.1/"/>
    <ds:schemaRef ds:uri="835f28f2-30f1-4728-84d2-86d96e143488"/>
    <ds:schemaRef ds:uri="http://purl.org/dc/dcmitype/"/>
    <ds:schemaRef ds:uri="http://schemas.microsoft.com/office/infopath/2007/PartnerControls"/>
    <ds:schemaRef ds:uri="341e6018-ac0a-4dfb-8409-db9e0d25502e"/>
    <ds:schemaRef ds:uri="http://purl.org/dc/terms/"/>
    <ds:schemaRef ds:uri="http://schemas.openxmlformats.org/package/2006/metadata/core-properties"/>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296B3B9E-03D8-4766-BF45-6129617CF026}">
  <ds:schemaRefs>
    <ds:schemaRef ds:uri="http://schemas.microsoft.com/sharepoint/v3/contenttype/forms"/>
  </ds:schemaRefs>
</ds:datastoreItem>
</file>

<file path=customXml/itemProps3.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SoftServeTemplate_Black</Template>
  <TotalTime>1440</TotalTime>
  <Words>1619</Words>
  <Application>Microsoft Office PowerPoint</Application>
  <PresentationFormat>Произвольный</PresentationFormat>
  <Paragraphs>223</Paragraphs>
  <Slides>32</Slides>
  <Notes>0</Notes>
  <HiddenSlides>0</HiddenSlides>
  <MMClips>0</MMClips>
  <ScaleCrop>false</ScaleCrop>
  <HeadingPairs>
    <vt:vector size="6" baseType="variant">
      <vt:variant>
        <vt:lpstr>Использованные шрифты</vt:lpstr>
      </vt:variant>
      <vt:variant>
        <vt:i4>6</vt:i4>
      </vt:variant>
      <vt:variant>
        <vt:lpstr>Тема</vt:lpstr>
      </vt:variant>
      <vt:variant>
        <vt:i4>2</vt:i4>
      </vt:variant>
      <vt:variant>
        <vt:lpstr>Заголовки слайдов</vt:lpstr>
      </vt:variant>
      <vt:variant>
        <vt:i4>32</vt:i4>
      </vt:variant>
    </vt:vector>
  </HeadingPairs>
  <TitlesOfParts>
    <vt:vector size="40" baseType="lpstr">
      <vt:lpstr>Arial</vt:lpstr>
      <vt:lpstr>Proxima Nova Black</vt:lpstr>
      <vt:lpstr>Open Sans</vt:lpstr>
      <vt:lpstr>Wingdings</vt:lpstr>
      <vt:lpstr>Consolas</vt:lpstr>
      <vt:lpstr>Calibri</vt:lpstr>
      <vt:lpstr>DARK THEME</vt:lpstr>
      <vt:lpstr>LIGHT-THEME</vt:lpstr>
      <vt:lpstr>AJAX</vt:lpstr>
      <vt:lpstr>Agenda</vt:lpstr>
      <vt:lpstr>Introduction to Ajax</vt:lpstr>
      <vt:lpstr>What is Ajax?</vt:lpstr>
      <vt:lpstr>Classic vs. Ajax Application  Communication Model</vt:lpstr>
      <vt:lpstr>General Idea for XHR Usage</vt:lpstr>
      <vt:lpstr>Creating XMLHttpRequest object</vt:lpstr>
      <vt:lpstr>Important Properties of XHR Object</vt:lpstr>
      <vt:lpstr>Important Methods of XHR Object</vt:lpstr>
      <vt:lpstr>Sample Usage of responseText for JSON </vt:lpstr>
      <vt:lpstr>Event onreadystatechange</vt:lpstr>
      <vt:lpstr>Simple onreadystatechange Event Handler</vt:lpstr>
      <vt:lpstr>Sending Ajax Request</vt:lpstr>
      <vt:lpstr>GET Request</vt:lpstr>
      <vt:lpstr>POST Request</vt:lpstr>
      <vt:lpstr>Server Response</vt:lpstr>
      <vt:lpstr>Upload file to the server using standard AJAX methods</vt:lpstr>
      <vt:lpstr>FormData example:</vt:lpstr>
      <vt:lpstr>Fetch</vt:lpstr>
      <vt:lpstr>Fetch</vt:lpstr>
      <vt:lpstr>Слайд 21</vt:lpstr>
      <vt:lpstr>Слайд 22</vt:lpstr>
      <vt:lpstr>Ajax with jQuery</vt:lpstr>
      <vt:lpstr>Methods of jQuery for Ajax Support</vt:lpstr>
      <vt:lpstr>Method .load()</vt:lpstr>
      <vt:lpstr>Method .get()</vt:lpstr>
      <vt:lpstr>Example of .get() Method Call</vt:lpstr>
      <vt:lpstr>Method .post()</vt:lpstr>
      <vt:lpstr>Method .getJSON()</vt:lpstr>
      <vt:lpstr>Sample Sending Form</vt:lpstr>
      <vt:lpstr>USED MATERIALS</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Liubov Koliasa</dc:creator>
  <cp:lastModifiedBy>ПК</cp:lastModifiedBy>
  <cp:revision>77</cp:revision>
  <dcterms:created xsi:type="dcterms:W3CDTF">2018-12-11T16:43:22Z</dcterms:created>
  <dcterms:modified xsi:type="dcterms:W3CDTF">2019-10-06T17:27:38Z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